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6" r:id="rId3"/>
    <p:sldId id="260" r:id="rId4"/>
    <p:sldId id="257" r:id="rId5"/>
    <p:sldId id="258" r:id="rId6"/>
    <p:sldId id="259"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p:scale>
          <a:sx n="80" d="100"/>
          <a:sy n="80" d="100"/>
        </p:scale>
        <p:origin x="11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11/27/2017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start… </a:t>
            </a:r>
          </a:p>
        </p:txBody>
      </p:sp>
      <p:sp>
        <p:nvSpPr>
          <p:cNvPr id="3" name="Content Placeholder 2"/>
          <p:cNvSpPr>
            <a:spLocks noGrp="1"/>
          </p:cNvSpPr>
          <p:nvPr>
            <p:ph idx="1"/>
          </p:nvPr>
        </p:nvSpPr>
        <p:spPr/>
        <p:txBody>
          <a:bodyPr/>
          <a:lstStyle/>
          <a:p>
            <a:r>
              <a:rPr lang="en-US" dirty="0"/>
              <a:t>I’m handing back your work. If it says “DISPLAY?” and you would allow me to display your work, please leave JUST THE ARTWORK on the brown table where you get your warm ups. </a:t>
            </a:r>
          </a:p>
          <a:p>
            <a:r>
              <a:rPr lang="en-US" dirty="0"/>
              <a:t>KEEP ALL WORK IN YOUR PORTFOLIO. DO NOT TAKE WORK HOME</a:t>
            </a:r>
          </a:p>
          <a:p>
            <a:r>
              <a:rPr lang="en-US" dirty="0"/>
              <a:t>You will need it for the Art Show in MAY</a:t>
            </a:r>
          </a:p>
          <a:p>
            <a:endParaRPr lang="en-US" dirty="0"/>
          </a:p>
          <a:p>
            <a:r>
              <a:rPr lang="en-US" dirty="0"/>
              <a:t>Some of you might want to resubmit your article/artwork. You have ONE WEEK to do so. They’re do MONDAY, DECEMBER 4</a:t>
            </a:r>
          </a:p>
        </p:txBody>
      </p:sp>
    </p:spTree>
    <p:extLst>
      <p:ext uri="{BB962C8B-B14F-4D97-AF65-F5344CB8AC3E}">
        <p14:creationId xmlns:p14="http://schemas.microsoft.com/office/powerpoint/2010/main" val="156915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507914" cy="2334127"/>
          </a:xfrm>
        </p:spPr>
        <p:txBody>
          <a:bodyPr/>
          <a:lstStyle/>
          <a:p>
            <a:r>
              <a:rPr lang="en-US" dirty="0"/>
              <a:t>Movement: Bad hair day</a:t>
            </a:r>
          </a:p>
        </p:txBody>
      </p:sp>
      <p:sp>
        <p:nvSpPr>
          <p:cNvPr id="3" name="Subtitle 2"/>
          <p:cNvSpPr>
            <a:spLocks noGrp="1"/>
          </p:cNvSpPr>
          <p:nvPr>
            <p:ph type="subTitle" idx="1"/>
          </p:nvPr>
        </p:nvSpPr>
        <p:spPr/>
        <p:txBody>
          <a:bodyPr/>
          <a:lstStyle/>
          <a:p>
            <a:r>
              <a:rPr lang="en-US" dirty="0"/>
              <a:t>Art II – Senick</a:t>
            </a:r>
          </a:p>
        </p:txBody>
      </p:sp>
    </p:spTree>
    <p:extLst>
      <p:ext uri="{BB962C8B-B14F-4D97-AF65-F5344CB8AC3E}">
        <p14:creationId xmlns:p14="http://schemas.microsoft.com/office/powerpoint/2010/main" val="400738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groups at your table…</a:t>
            </a:r>
          </a:p>
        </p:txBody>
      </p:sp>
      <p:sp>
        <p:nvSpPr>
          <p:cNvPr id="3" name="Content Placeholder 2"/>
          <p:cNvSpPr>
            <a:spLocks noGrp="1"/>
          </p:cNvSpPr>
          <p:nvPr>
            <p:ph idx="1"/>
          </p:nvPr>
        </p:nvSpPr>
        <p:spPr/>
        <p:txBody>
          <a:bodyPr/>
          <a:lstStyle/>
          <a:p>
            <a:r>
              <a:rPr lang="en-US" dirty="0"/>
              <a:t>Choose one person to answer the questions</a:t>
            </a:r>
          </a:p>
          <a:p>
            <a:r>
              <a:rPr lang="en-US" dirty="0"/>
              <a:t>One person to give an example</a:t>
            </a:r>
          </a:p>
          <a:p>
            <a:r>
              <a:rPr lang="en-US" dirty="0"/>
              <a:t>One person to scribe</a:t>
            </a:r>
          </a:p>
          <a:p>
            <a:r>
              <a:rPr lang="en-US" dirty="0"/>
              <a:t>One person to provide answers to the class</a:t>
            </a:r>
          </a:p>
        </p:txBody>
      </p:sp>
    </p:spTree>
    <p:extLst>
      <p:ext uri="{BB962C8B-B14F-4D97-AF65-F5344CB8AC3E}">
        <p14:creationId xmlns:p14="http://schemas.microsoft.com/office/powerpoint/2010/main" val="21325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9061367" cy="1507067"/>
          </a:xfrm>
        </p:spPr>
        <p:txBody>
          <a:bodyPr/>
          <a:lstStyle/>
          <a:p>
            <a:r>
              <a:rPr lang="en-US" dirty="0"/>
              <a:t>Answer the following questions…</a:t>
            </a:r>
          </a:p>
        </p:txBody>
      </p:sp>
      <p:sp>
        <p:nvSpPr>
          <p:cNvPr id="3" name="Content Placeholder 2"/>
          <p:cNvSpPr>
            <a:spLocks noGrp="1"/>
          </p:cNvSpPr>
          <p:nvPr>
            <p:ph idx="1"/>
          </p:nvPr>
        </p:nvSpPr>
        <p:spPr/>
        <p:txBody>
          <a:bodyPr/>
          <a:lstStyle/>
          <a:p>
            <a:r>
              <a:rPr lang="en-US" dirty="0"/>
              <a:t>How can art benefit our mental health?</a:t>
            </a:r>
          </a:p>
          <a:p>
            <a:r>
              <a:rPr lang="en-US" dirty="0"/>
              <a:t>How can art benefit our physical health?</a:t>
            </a:r>
          </a:p>
          <a:p>
            <a:r>
              <a:rPr lang="en-US" dirty="0"/>
              <a:t>How can art be a form of therapy?</a:t>
            </a:r>
          </a:p>
        </p:txBody>
      </p:sp>
    </p:spTree>
    <p:extLst>
      <p:ext uri="{BB962C8B-B14F-4D97-AF65-F5344CB8AC3E}">
        <p14:creationId xmlns:p14="http://schemas.microsoft.com/office/powerpoint/2010/main" val="77009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discuss!</a:t>
            </a:r>
          </a:p>
        </p:txBody>
      </p:sp>
      <p:sp>
        <p:nvSpPr>
          <p:cNvPr id="3" name="Content Placeholder 2"/>
          <p:cNvSpPr>
            <a:spLocks noGrp="1"/>
          </p:cNvSpPr>
          <p:nvPr>
            <p:ph idx="1"/>
          </p:nvPr>
        </p:nvSpPr>
        <p:spPr/>
        <p:txBody>
          <a:bodyPr/>
          <a:lstStyle/>
          <a:p>
            <a:r>
              <a:rPr lang="en-US" dirty="0"/>
              <a:t>How can art benefit our mental health?</a:t>
            </a:r>
          </a:p>
          <a:p>
            <a:r>
              <a:rPr lang="en-US" dirty="0"/>
              <a:t>How can art benefit our physical health?</a:t>
            </a:r>
          </a:p>
          <a:p>
            <a:r>
              <a:rPr lang="en-US" dirty="0"/>
              <a:t>How can art be a form of therapy?</a:t>
            </a:r>
          </a:p>
        </p:txBody>
      </p:sp>
    </p:spTree>
    <p:extLst>
      <p:ext uri="{BB962C8B-B14F-4D97-AF65-F5344CB8AC3E}">
        <p14:creationId xmlns:p14="http://schemas.microsoft.com/office/powerpoint/2010/main" val="252117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Zentangles</a:t>
            </a:r>
            <a:endParaRPr lang="en-US" dirty="0"/>
          </a:p>
        </p:txBody>
      </p:sp>
      <p:sp>
        <p:nvSpPr>
          <p:cNvPr id="3" name="Content Placeholder 2"/>
          <p:cNvSpPr>
            <a:spLocks noGrp="1"/>
          </p:cNvSpPr>
          <p:nvPr>
            <p:ph idx="1"/>
          </p:nvPr>
        </p:nvSpPr>
        <p:spPr/>
        <p:txBody>
          <a:bodyPr/>
          <a:lstStyle/>
          <a:p>
            <a:r>
              <a:rPr lang="en-US" dirty="0"/>
              <a:t>Remember these? </a:t>
            </a:r>
          </a:p>
          <a:p>
            <a:r>
              <a:rPr lang="en-US" dirty="0"/>
              <a:t>A glorified doodle</a:t>
            </a:r>
          </a:p>
          <a:p>
            <a:pPr lvl="1"/>
            <a:r>
              <a:rPr lang="en-US" dirty="0"/>
              <a:t>No pressure</a:t>
            </a:r>
          </a:p>
          <a:p>
            <a:pPr lvl="1"/>
            <a:r>
              <a:rPr lang="en-US" dirty="0"/>
              <a:t>No right or wrong</a:t>
            </a:r>
          </a:p>
          <a:p>
            <a:pPr lvl="1"/>
            <a:r>
              <a:rPr lang="en-US" dirty="0"/>
              <a:t>You can’t mess up!!</a:t>
            </a:r>
          </a:p>
        </p:txBody>
      </p:sp>
      <p:pic>
        <p:nvPicPr>
          <p:cNvPr id="5" name="Picture 4"/>
          <p:cNvPicPr>
            <a:picLocks noChangeAspect="1"/>
          </p:cNvPicPr>
          <p:nvPr/>
        </p:nvPicPr>
        <p:blipFill>
          <a:blip r:embed="rId2"/>
          <a:stretch>
            <a:fillRect/>
          </a:stretch>
        </p:blipFill>
        <p:spPr>
          <a:xfrm>
            <a:off x="5257697" y="685800"/>
            <a:ext cx="3513326" cy="5279010"/>
          </a:xfrm>
          <a:prstGeom prst="rect">
            <a:avLst/>
          </a:prstGeom>
        </p:spPr>
      </p:pic>
    </p:spTree>
    <p:extLst>
      <p:ext uri="{BB962C8B-B14F-4D97-AF65-F5344CB8AC3E}">
        <p14:creationId xmlns:p14="http://schemas.microsoft.com/office/powerpoint/2010/main" val="211183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we have to practice</a:t>
            </a:r>
          </a:p>
        </p:txBody>
      </p:sp>
      <p:sp>
        <p:nvSpPr>
          <p:cNvPr id="3" name="Content Placeholder 2"/>
          <p:cNvSpPr>
            <a:spLocks noGrp="1"/>
          </p:cNvSpPr>
          <p:nvPr>
            <p:ph idx="1"/>
          </p:nvPr>
        </p:nvSpPr>
        <p:spPr/>
        <p:txBody>
          <a:bodyPr/>
          <a:lstStyle/>
          <a:p>
            <a:r>
              <a:rPr lang="en-US" dirty="0"/>
              <a:t>I know that some of you have done this before…</a:t>
            </a:r>
          </a:p>
          <a:p>
            <a:pPr lvl="1"/>
            <a:r>
              <a:rPr lang="en-US" dirty="0"/>
              <a:t>GOOD. YOU KNOW WHAT TO DO</a:t>
            </a:r>
          </a:p>
          <a:p>
            <a:pPr lvl="1"/>
            <a:r>
              <a:rPr lang="en-US" dirty="0"/>
              <a:t>Help those who do not!</a:t>
            </a:r>
          </a:p>
          <a:p>
            <a:r>
              <a:rPr lang="en-US" dirty="0"/>
              <a:t>Develop 25 designs/patterns using</a:t>
            </a:r>
          </a:p>
          <a:p>
            <a:pPr lvl="1"/>
            <a:r>
              <a:rPr lang="en-US" dirty="0"/>
              <a:t>Line – positive and negative</a:t>
            </a:r>
          </a:p>
          <a:p>
            <a:pPr lvl="1"/>
            <a:r>
              <a:rPr lang="en-US" dirty="0"/>
              <a:t>Shape – geometric/organic</a:t>
            </a:r>
          </a:p>
          <a:p>
            <a:pPr lvl="1"/>
            <a:r>
              <a:rPr lang="en-US" dirty="0"/>
              <a:t>Space – positive and negative</a:t>
            </a:r>
          </a:p>
          <a:p>
            <a:pPr lvl="1"/>
            <a:r>
              <a:rPr lang="en-US" dirty="0"/>
              <a:t>Patterns  - animal prints</a:t>
            </a:r>
          </a:p>
        </p:txBody>
      </p:sp>
    </p:spTree>
    <p:extLst>
      <p:ext uri="{BB962C8B-B14F-4D97-AF65-F5344CB8AC3E}">
        <p14:creationId xmlns:p14="http://schemas.microsoft.com/office/powerpoint/2010/main" val="138304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20CFE-A3C6-448E-A8C7-CEAED93255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3A271B6-83F2-4E87-A6AD-450F042D3D0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9A433C90-9936-4ABD-B763-2CD6C42165C2}"/>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6D1147B-1DF4-4FA0-9601-3AB638E3BFC8}"/>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9E30F5C-D28E-4B06-847C-1104626FCFAD}"/>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1B65F81-D52E-422A-BA2A-0E3294D0CD08}"/>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992E9D3-9DB7-4C46-8AFB-E50194C8930D}"/>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Snip Diagonal Corner Rectangle 25">
            <a:extLst>
              <a:ext uri="{FF2B5EF4-FFF2-40B4-BE49-F238E27FC236}">
                <a16:creationId xmlns:a16="http://schemas.microsoft.com/office/drawing/2014/main" id="{2E91ED80-632C-4328-8E5C-0CAF33E77C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5623" r="4285" b="-1"/>
          <a:stretch/>
        </p:blipFill>
        <p:spPr>
          <a:xfrm>
            <a:off x="800558" y="786117"/>
            <a:ext cx="3337560" cy="4956048"/>
          </a:xfrm>
          <a:custGeom>
            <a:avLst/>
            <a:gdLst>
              <a:gd name="connsiteX0" fmla="*/ 384420 w 3337560"/>
              <a:gd name="connsiteY0" fmla="*/ 0 h 4956048"/>
              <a:gd name="connsiteX1" fmla="*/ 3337560 w 3337560"/>
              <a:gd name="connsiteY1" fmla="*/ 0 h 4956048"/>
              <a:gd name="connsiteX2" fmla="*/ 3337560 w 3337560"/>
              <a:gd name="connsiteY2" fmla="*/ 4571628 h 4956048"/>
              <a:gd name="connsiteX3" fmla="*/ 2953140 w 3337560"/>
              <a:gd name="connsiteY3" fmla="*/ 4956048 h 4956048"/>
              <a:gd name="connsiteX4" fmla="*/ 0 w 3337560"/>
              <a:gd name="connsiteY4" fmla="*/ 4956048 h 4956048"/>
              <a:gd name="connsiteX5" fmla="*/ 0 w 3337560"/>
              <a:gd name="connsiteY5" fmla="*/ 384420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2" name="Title 1"/>
          <p:cNvSpPr>
            <a:spLocks noGrp="1"/>
          </p:cNvSpPr>
          <p:nvPr>
            <p:ph type="title"/>
          </p:nvPr>
        </p:nvSpPr>
        <p:spPr>
          <a:xfrm>
            <a:off x="4661860" y="4487332"/>
            <a:ext cx="5627258" cy="1507067"/>
          </a:xfrm>
        </p:spPr>
        <p:txBody>
          <a:bodyPr>
            <a:normAutofit/>
          </a:bodyPr>
          <a:lstStyle/>
          <a:p>
            <a:r>
              <a:rPr lang="en-US" dirty="0"/>
              <a:t>Bad hair day</a:t>
            </a:r>
          </a:p>
        </p:txBody>
      </p:sp>
      <p:sp>
        <p:nvSpPr>
          <p:cNvPr id="3" name="Content Placeholder 2"/>
          <p:cNvSpPr>
            <a:spLocks noGrp="1"/>
          </p:cNvSpPr>
          <p:nvPr>
            <p:ph idx="1"/>
          </p:nvPr>
        </p:nvSpPr>
        <p:spPr>
          <a:xfrm>
            <a:off x="4661860" y="685800"/>
            <a:ext cx="6253792" cy="3615267"/>
          </a:xfrm>
        </p:spPr>
        <p:txBody>
          <a:bodyPr>
            <a:normAutofit/>
          </a:bodyPr>
          <a:lstStyle/>
          <a:p>
            <a:r>
              <a:rPr lang="en-US" dirty="0"/>
              <a:t>Here’s the task list: </a:t>
            </a:r>
          </a:p>
          <a:p>
            <a:pPr lvl="1"/>
            <a:r>
              <a:rPr lang="en-US" dirty="0"/>
              <a:t>Choose an image from a magazine</a:t>
            </a:r>
          </a:p>
          <a:p>
            <a:pPr lvl="1"/>
            <a:r>
              <a:rPr lang="en-US" dirty="0"/>
              <a:t>Cut it out, without the hair </a:t>
            </a:r>
          </a:p>
          <a:p>
            <a:pPr lvl="1"/>
            <a:r>
              <a:rPr lang="en-US" dirty="0"/>
              <a:t>Glue it to a piece of final paper</a:t>
            </a:r>
          </a:p>
          <a:p>
            <a:pPr lvl="1"/>
            <a:r>
              <a:rPr lang="en-US" dirty="0"/>
              <a:t>Begin adding designs to the page</a:t>
            </a:r>
          </a:p>
          <a:p>
            <a:pPr lvl="1"/>
            <a:r>
              <a:rPr lang="en-US" dirty="0"/>
              <a:t>Use the designs to create long, flowing hair off of your person</a:t>
            </a:r>
          </a:p>
          <a:p>
            <a:pPr lvl="1"/>
            <a:r>
              <a:rPr lang="en-US" dirty="0"/>
              <a:t>Put </a:t>
            </a:r>
            <a:r>
              <a:rPr lang="en-US" dirty="0" err="1"/>
              <a:t>zentangle</a:t>
            </a:r>
            <a:r>
              <a:rPr lang="en-US" dirty="0"/>
              <a:t> designs into the “hair” of your person</a:t>
            </a:r>
          </a:p>
        </p:txBody>
      </p:sp>
    </p:spTree>
    <p:extLst>
      <p:ext uri="{BB962C8B-B14F-4D97-AF65-F5344CB8AC3E}">
        <p14:creationId xmlns:p14="http://schemas.microsoft.com/office/powerpoint/2010/main" val="60522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a:t>
            </a:r>
          </a:p>
        </p:txBody>
      </p:sp>
      <p:sp>
        <p:nvSpPr>
          <p:cNvPr id="3" name="Content Placeholder 2"/>
          <p:cNvSpPr>
            <a:spLocks noGrp="1"/>
          </p:cNvSpPr>
          <p:nvPr>
            <p:ph idx="1"/>
          </p:nvPr>
        </p:nvSpPr>
        <p:spPr/>
        <p:txBody>
          <a:bodyPr/>
          <a:lstStyle/>
          <a:p>
            <a:r>
              <a:rPr lang="en-US" dirty="0"/>
              <a:t>Place the image of your person at the very bottom of the page</a:t>
            </a:r>
          </a:p>
          <a:p>
            <a:pPr lvl="1"/>
            <a:r>
              <a:rPr lang="en-US" dirty="0"/>
              <a:t>They should meet up with the edge</a:t>
            </a:r>
          </a:p>
          <a:p>
            <a:r>
              <a:rPr lang="en-US" dirty="0"/>
              <a:t>The person should take up 1/3 of your page</a:t>
            </a:r>
          </a:p>
          <a:p>
            <a:r>
              <a:rPr lang="en-US" dirty="0"/>
              <a:t>The hair should take up the remaining 2/3 of your page</a:t>
            </a:r>
          </a:p>
          <a:p>
            <a:r>
              <a:rPr lang="en-US" dirty="0" err="1"/>
              <a:t>Zentangle</a:t>
            </a:r>
            <a:r>
              <a:rPr lang="en-US" dirty="0"/>
              <a:t> designs must be included in the entire “hair” portion of the page</a:t>
            </a:r>
          </a:p>
          <a:p>
            <a:r>
              <a:rPr lang="en-US" dirty="0"/>
              <a:t>You may only use sharpie to complete the designs</a:t>
            </a:r>
          </a:p>
        </p:txBody>
      </p:sp>
    </p:spTree>
    <p:extLst>
      <p:ext uri="{BB962C8B-B14F-4D97-AF65-F5344CB8AC3E}">
        <p14:creationId xmlns:p14="http://schemas.microsoft.com/office/powerpoint/2010/main" val="319562419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332</TotalTime>
  <Words>386</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Before we start… </vt:lpstr>
      <vt:lpstr>Movement: Bad hair day</vt:lpstr>
      <vt:lpstr>Using the groups at your table…</vt:lpstr>
      <vt:lpstr>Answer the following questions…</vt:lpstr>
      <vt:lpstr>Let’s discuss!</vt:lpstr>
      <vt:lpstr>Zentangles</vt:lpstr>
      <vt:lpstr>First, we have to practice</vt:lpstr>
      <vt:lpstr>Bad hair day</vt:lpstr>
      <vt:lpstr>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hair day</dc:title>
  <dc:creator>Senick, Brina</dc:creator>
  <cp:lastModifiedBy>Senick, Brina</cp:lastModifiedBy>
  <cp:revision>7</cp:revision>
  <dcterms:created xsi:type="dcterms:W3CDTF">2017-11-27T12:39:52Z</dcterms:created>
  <dcterms:modified xsi:type="dcterms:W3CDTF">2017-11-27T18:12:18Z</dcterms:modified>
</cp:coreProperties>
</file>