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1" d="100"/>
          <a:sy n="51" d="100"/>
        </p:scale>
        <p:origin x="7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4/22/2018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4/22/2018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4/22/2018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4/22/2018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4/22/2018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5o9Dp6D91f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Body design</a:t>
            </a:r>
          </a:p>
        </p:txBody>
      </p:sp>
      <p:sp>
        <p:nvSpPr>
          <p:cNvPr id="3" name="Subtitle 2"/>
          <p:cNvSpPr>
            <a:spLocks noGrp="1"/>
          </p:cNvSpPr>
          <p:nvPr>
            <p:ph type="subTitle" idx="1"/>
          </p:nvPr>
        </p:nvSpPr>
        <p:spPr/>
        <p:txBody>
          <a:bodyPr/>
          <a:lstStyle/>
          <a:p>
            <a:r>
              <a:rPr lang="en-US" dirty="0"/>
              <a:t>Perspectives in Art – Mrs. Senick</a:t>
            </a:r>
          </a:p>
        </p:txBody>
      </p:sp>
    </p:spTree>
    <p:extLst>
      <p:ext uri="{BB962C8B-B14F-4D97-AF65-F5344CB8AC3E}">
        <p14:creationId xmlns:p14="http://schemas.microsoft.com/office/powerpoint/2010/main" val="16952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Pi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800" y="2057401"/>
            <a:ext cx="2977337" cy="402431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african body pa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824" y="764373"/>
            <a:ext cx="7620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63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Mursi</a:t>
            </a:r>
            <a:r>
              <a:rPr lang="en-US" dirty="0"/>
              <a:t> and </a:t>
            </a:r>
            <a:r>
              <a:rPr lang="en-US" dirty="0" err="1"/>
              <a:t>Surma</a:t>
            </a:r>
            <a:r>
              <a:rPr lang="en-US" dirty="0"/>
              <a:t> – Ethiopia</a:t>
            </a:r>
          </a:p>
        </p:txBody>
      </p:sp>
      <p:sp>
        <p:nvSpPr>
          <p:cNvPr id="3" name="Content Placeholder 2"/>
          <p:cNvSpPr>
            <a:spLocks noGrp="1"/>
          </p:cNvSpPr>
          <p:nvPr>
            <p:ph idx="1"/>
          </p:nvPr>
        </p:nvSpPr>
        <p:spPr>
          <a:xfrm>
            <a:off x="685800" y="2194560"/>
            <a:ext cx="6129670" cy="4024125"/>
          </a:xfrm>
        </p:spPr>
        <p:txBody>
          <a:bodyPr>
            <a:normAutofit fontScale="85000" lnSpcReduction="20000"/>
          </a:bodyPr>
          <a:lstStyle/>
          <a:p>
            <a:r>
              <a:rPr lang="en-US" dirty="0"/>
              <a:t>Lip plating </a:t>
            </a:r>
          </a:p>
          <a:p>
            <a:pPr lvl="1"/>
            <a:r>
              <a:rPr lang="en-US" dirty="0"/>
              <a:t>When a girl reaches puberty, a piercing is placed in her lip</a:t>
            </a:r>
          </a:p>
          <a:p>
            <a:pPr lvl="1"/>
            <a:r>
              <a:rPr lang="en-US" dirty="0"/>
              <a:t>Increasingly larger discs are inserted over a six month span. </a:t>
            </a:r>
          </a:p>
          <a:p>
            <a:pPr lvl="1"/>
            <a:r>
              <a:rPr lang="en-US" dirty="0"/>
              <a:t>Induction into womanhood and suitability for marriage. </a:t>
            </a:r>
          </a:p>
          <a:p>
            <a:pPr lvl="2"/>
            <a:r>
              <a:rPr lang="en-US" dirty="0"/>
              <a:t>Size of plate is how many cattle the parents require for marriage</a:t>
            </a:r>
          </a:p>
          <a:p>
            <a:r>
              <a:rPr lang="en-US" dirty="0"/>
              <a:t>Lip plates are taken out only few times</a:t>
            </a:r>
          </a:p>
          <a:p>
            <a:pPr lvl="1"/>
            <a:r>
              <a:rPr lang="en-US" dirty="0"/>
              <a:t>Around other women</a:t>
            </a:r>
          </a:p>
          <a:p>
            <a:pPr lvl="1"/>
            <a:r>
              <a:rPr lang="en-US" dirty="0"/>
              <a:t>Sleeping</a:t>
            </a:r>
          </a:p>
          <a:p>
            <a:pPr lvl="1"/>
            <a:r>
              <a:rPr lang="en-US" dirty="0"/>
              <a:t>Eating</a:t>
            </a:r>
          </a:p>
          <a:p>
            <a:r>
              <a:rPr lang="en-US" dirty="0"/>
              <a:t>Commitment to her culture and husband</a:t>
            </a:r>
          </a:p>
          <a:p>
            <a:pPr lvl="1"/>
            <a:r>
              <a:rPr lang="en-US" dirty="0"/>
              <a:t>If husband dies, the wife stops wearing the lip plate in his honor</a:t>
            </a:r>
          </a:p>
        </p:txBody>
      </p:sp>
      <p:pic>
        <p:nvPicPr>
          <p:cNvPr id="819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492" y="2194560"/>
            <a:ext cx="361950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24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828259"/>
            <a:ext cx="10820400" cy="3390425"/>
          </a:xfrm>
        </p:spPr>
        <p:txBody>
          <a:bodyPr>
            <a:normAutofit/>
          </a:bodyPr>
          <a:lstStyle/>
          <a:p>
            <a:pPr algn="ctr"/>
            <a:r>
              <a:rPr lang="en-US" sz="4800" dirty="0"/>
              <a:t>What do you think of when you see sharp, dagger-like teeth?</a:t>
            </a:r>
          </a:p>
        </p:txBody>
      </p:sp>
    </p:spTree>
    <p:extLst>
      <p:ext uri="{BB962C8B-B14F-4D97-AF65-F5344CB8AC3E}">
        <p14:creationId xmlns:p14="http://schemas.microsoft.com/office/powerpoint/2010/main" val="115992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balinese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Tooth filing “</a:t>
            </a:r>
            <a:r>
              <a:rPr lang="en-US" dirty="0" err="1"/>
              <a:t>Mapandes</a:t>
            </a:r>
            <a:r>
              <a:rPr lang="en-US" dirty="0"/>
              <a:t>” or “</a:t>
            </a:r>
            <a:r>
              <a:rPr lang="en-US" dirty="0" err="1"/>
              <a:t>Metatah</a:t>
            </a:r>
            <a:r>
              <a:rPr lang="en-US" dirty="0"/>
              <a:t>” </a:t>
            </a:r>
          </a:p>
          <a:p>
            <a:pPr lvl="1"/>
            <a:r>
              <a:rPr lang="en-US" dirty="0"/>
              <a:t>Filing protruding canine teeth is believed to reduce the uncouth behavior they are said to represent</a:t>
            </a:r>
          </a:p>
          <a:p>
            <a:pPr lvl="2"/>
            <a:r>
              <a:rPr lang="en-US" dirty="0"/>
              <a:t>far more important is the religious substance of the ceremony, which involves ridding the spirit of its </a:t>
            </a:r>
            <a:r>
              <a:rPr lang="en-US" b="1" dirty="0"/>
              <a:t>six negative traits</a:t>
            </a:r>
          </a:p>
          <a:p>
            <a:pPr lvl="3"/>
            <a:r>
              <a:rPr lang="en-US" dirty="0"/>
              <a:t>lust, greed, anger, drunkenness, confusion and jealousy.</a:t>
            </a:r>
          </a:p>
          <a:p>
            <a:r>
              <a:rPr lang="en-US" dirty="0"/>
              <a:t>Ceremonies with up to 14 people participating</a:t>
            </a:r>
          </a:p>
          <a:p>
            <a:r>
              <a:rPr lang="en-US" dirty="0"/>
              <a:t>Ceremonies could cost up to 35 Million Dollars</a:t>
            </a:r>
          </a:p>
          <a:p>
            <a:r>
              <a:rPr lang="en-US" dirty="0"/>
              <a:t>They do not cry out in pain</a:t>
            </a:r>
          </a:p>
          <a:p>
            <a:r>
              <a:rPr lang="en-US" dirty="0"/>
              <a:t>When Tooth Filing is finished, the pepper leaf (base) is rubbed on the ends of the teeth, and then the ‘pedanda’ places various other soothing, healing tinctures on the end of the initiate’s tongues. </a:t>
            </a:r>
          </a:p>
          <a:p>
            <a:pPr lvl="1"/>
            <a:r>
              <a:rPr lang="en-US" dirty="0"/>
              <a:t>The coconut shell receptacle of filing debris and saliva is then buried behind the ancestral shrine lest it be occupied by evil spirits.</a:t>
            </a:r>
          </a:p>
        </p:txBody>
      </p:sp>
    </p:spTree>
    <p:extLst>
      <p:ext uri="{BB962C8B-B14F-4D97-AF65-F5344CB8AC3E}">
        <p14:creationId xmlns:p14="http://schemas.microsoft.com/office/powerpoint/2010/main" val="390824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2" name="Picture 6" descr="Image result for balinese tooth fil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469" y="3451624"/>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balinese tooth fi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004" y="862030"/>
            <a:ext cx="7161263" cy="401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1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a:t>
            </a:r>
          </a:p>
        </p:txBody>
      </p:sp>
      <p:sp>
        <p:nvSpPr>
          <p:cNvPr id="3" name="Content Placeholder 2"/>
          <p:cNvSpPr>
            <a:spLocks noGrp="1"/>
          </p:cNvSpPr>
          <p:nvPr>
            <p:ph idx="1"/>
          </p:nvPr>
        </p:nvSpPr>
        <p:spPr>
          <a:xfrm>
            <a:off x="8442250" y="3055716"/>
            <a:ext cx="3063949" cy="3162969"/>
          </a:xfrm>
        </p:spPr>
        <p:txBody>
          <a:bodyPr/>
          <a:lstStyle/>
          <a:p>
            <a:r>
              <a:rPr lang="en-US" dirty="0"/>
              <a:t>Tiny feet are beautiful</a:t>
            </a:r>
          </a:p>
          <a:p>
            <a:endParaRPr lang="en-US" dirty="0"/>
          </a:p>
          <a:p>
            <a:pPr lvl="1"/>
            <a:r>
              <a:rPr lang="en-US" dirty="0"/>
              <a:t>Break the feet</a:t>
            </a:r>
          </a:p>
          <a:p>
            <a:pPr lvl="1"/>
            <a:r>
              <a:rPr lang="en-US" dirty="0"/>
              <a:t>Bind the feet</a:t>
            </a:r>
          </a:p>
          <a:p>
            <a:pPr lvl="2"/>
            <a:r>
              <a:rPr lang="en-US" dirty="0"/>
              <a:t>Lifelong pain</a:t>
            </a:r>
          </a:p>
          <a:p>
            <a:pPr lvl="2"/>
            <a:r>
              <a:rPr lang="en-US" dirty="0"/>
              <a:t>Difficulties walking</a:t>
            </a:r>
          </a:p>
        </p:txBody>
      </p:sp>
      <p:pic>
        <p:nvPicPr>
          <p:cNvPr id="10242" name="Picture 2" descr="Image result for chinese foot bi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484" y="1006998"/>
            <a:ext cx="3849398" cy="26116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hinese foot bi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77" y="3750196"/>
            <a:ext cx="4288113" cy="286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324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8" name="Picture 4" descr="https://img.buzzfeed.com/buzzfeed-static/static/2015-06/18/6/enhanced/webdr08/enhanced-buzz-wide-6590-143462502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1734" y="3419287"/>
            <a:ext cx="2795912" cy="279591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chinese foot bi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83" y="2057401"/>
            <a:ext cx="3588267" cy="427900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chinese foot bi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028" y="465527"/>
            <a:ext cx="5118629" cy="2654914"/>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Image result for chinese foot bin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7646" y="3326330"/>
            <a:ext cx="5080522" cy="290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52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japan, </a:t>
            </a:r>
            <a:r>
              <a:rPr lang="en-US" dirty="0" err="1"/>
              <a:t>thailand</a:t>
            </a:r>
            <a:endParaRPr lang="en-US" dirty="0"/>
          </a:p>
        </p:txBody>
      </p:sp>
      <p:sp>
        <p:nvSpPr>
          <p:cNvPr id="3" name="Content Placeholder 2"/>
          <p:cNvSpPr>
            <a:spLocks noGrp="1"/>
          </p:cNvSpPr>
          <p:nvPr>
            <p:ph idx="1"/>
          </p:nvPr>
        </p:nvSpPr>
        <p:spPr>
          <a:xfrm>
            <a:off x="4268972" y="2194560"/>
            <a:ext cx="3774558" cy="4024125"/>
          </a:xfrm>
        </p:spPr>
        <p:txBody>
          <a:bodyPr/>
          <a:lstStyle/>
          <a:p>
            <a:r>
              <a:rPr lang="en-US" dirty="0"/>
              <a:t>Pale skin is a sign of affluence and attractiveness</a:t>
            </a:r>
          </a:p>
          <a:p>
            <a:pPr lvl="1"/>
            <a:r>
              <a:rPr lang="en-US" dirty="0"/>
              <a:t>Japanese avoid sun at all costs! </a:t>
            </a:r>
          </a:p>
          <a:p>
            <a:pPr lvl="3"/>
            <a:r>
              <a:rPr lang="en-US" dirty="0"/>
              <a:t>Parasols!!</a:t>
            </a:r>
          </a:p>
          <a:p>
            <a:pPr lvl="1"/>
            <a:r>
              <a:rPr lang="en-US" dirty="0"/>
              <a:t>Skin care products are hard to find without whitening agents</a:t>
            </a:r>
          </a:p>
          <a:p>
            <a:pPr lvl="2"/>
            <a:r>
              <a:rPr lang="en-US" dirty="0"/>
              <a:t>(Bleach!)</a:t>
            </a:r>
          </a:p>
        </p:txBody>
      </p:sp>
      <p:pic>
        <p:nvPicPr>
          <p:cNvPr id="12290" name="Picture 2" descr="Image result for japanese woman with paras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353" y="2194560"/>
            <a:ext cx="2606993" cy="395900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chinese pale sk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49" y="2194560"/>
            <a:ext cx="3429000"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93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a:t>
            </a:r>
          </a:p>
        </p:txBody>
      </p:sp>
      <p:sp>
        <p:nvSpPr>
          <p:cNvPr id="3" name="Content Placeholder 2"/>
          <p:cNvSpPr>
            <a:spLocks noGrp="1"/>
          </p:cNvSpPr>
          <p:nvPr>
            <p:ph idx="1"/>
          </p:nvPr>
        </p:nvSpPr>
        <p:spPr>
          <a:xfrm>
            <a:off x="685800" y="2194560"/>
            <a:ext cx="2674088" cy="4024125"/>
          </a:xfrm>
        </p:spPr>
        <p:txBody>
          <a:bodyPr/>
          <a:lstStyle/>
          <a:p>
            <a:r>
              <a:rPr lang="en-US" dirty="0"/>
              <a:t>Henna</a:t>
            </a:r>
          </a:p>
          <a:p>
            <a:r>
              <a:rPr lang="en-US" dirty="0"/>
              <a:t>Nose rings</a:t>
            </a:r>
          </a:p>
          <a:p>
            <a:r>
              <a:rPr lang="en-US" dirty="0" err="1"/>
              <a:t>Bindis</a:t>
            </a:r>
            <a:endParaRPr lang="en-US" dirty="0"/>
          </a:p>
          <a:p>
            <a:pPr lvl="1"/>
            <a:r>
              <a:rPr lang="en-US" dirty="0"/>
              <a:t>“Kumkum”</a:t>
            </a:r>
          </a:p>
          <a:p>
            <a:pPr lvl="1"/>
            <a:r>
              <a:rPr lang="en-US" dirty="0"/>
              <a:t>Decorative mark worn to look more beautiful</a:t>
            </a:r>
          </a:p>
          <a:p>
            <a:pPr lvl="1"/>
            <a:r>
              <a:rPr lang="en-US" dirty="0"/>
              <a:t>Often worn at weddings</a:t>
            </a:r>
          </a:p>
        </p:txBody>
      </p:sp>
      <p:pic>
        <p:nvPicPr>
          <p:cNvPr id="133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361" y="372114"/>
            <a:ext cx="3133509" cy="313350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ndian-mehndi-de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343" y="2057401"/>
            <a:ext cx="4785330" cy="359092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ndian Bridal Mehndi Designs For Hands 2012-2013 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662" y="3678580"/>
            <a:ext cx="21526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56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12625"/>
            <a:ext cx="7598735" cy="1190265"/>
          </a:xfrm>
        </p:spPr>
        <p:txBody>
          <a:bodyPr/>
          <a:lstStyle/>
          <a:p>
            <a:r>
              <a:rPr lang="en-US" dirty="0"/>
              <a:t>America</a:t>
            </a:r>
          </a:p>
        </p:txBody>
      </p:sp>
      <p:sp>
        <p:nvSpPr>
          <p:cNvPr id="3" name="Content Placeholder 2"/>
          <p:cNvSpPr>
            <a:spLocks noGrp="1"/>
          </p:cNvSpPr>
          <p:nvPr>
            <p:ph idx="1"/>
          </p:nvPr>
        </p:nvSpPr>
        <p:spPr>
          <a:xfrm>
            <a:off x="3796498" y="4924860"/>
            <a:ext cx="1782502" cy="1428316"/>
          </a:xfrm>
        </p:spPr>
        <p:txBody>
          <a:bodyPr/>
          <a:lstStyle/>
          <a:p>
            <a:r>
              <a:rPr lang="en-US" dirty="0"/>
              <a:t>Skinny</a:t>
            </a:r>
          </a:p>
          <a:p>
            <a:r>
              <a:rPr lang="en-US" dirty="0"/>
              <a:t>Piercings</a:t>
            </a:r>
          </a:p>
          <a:p>
            <a:r>
              <a:rPr lang="en-US" dirty="0"/>
              <a:t>Tattoos</a:t>
            </a:r>
          </a:p>
        </p:txBody>
      </p:sp>
      <p:pic>
        <p:nvPicPr>
          <p:cNvPr id="14338" name="Picture 2" descr="Image result for american runway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747" y="625379"/>
            <a:ext cx="2019153" cy="303546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piercings"/>
          <p:cNvPicPr>
            <a:picLocks noChangeAspect="1" noChangeArrowheads="1"/>
          </p:cNvPicPr>
          <p:nvPr/>
        </p:nvPicPr>
        <p:blipFill rotWithShape="1">
          <a:blip r:embed="rId3">
            <a:extLst>
              <a:ext uri="{28A0092B-C50C-407E-A947-70E740481C1C}">
                <a14:useLocalDpi xmlns:a14="http://schemas.microsoft.com/office/drawing/2010/main" val="0"/>
              </a:ext>
            </a:extLst>
          </a:blip>
          <a:srcRect l="22195" r="25364" b="16175"/>
          <a:stretch/>
        </p:blipFill>
        <p:spPr bwMode="auto">
          <a:xfrm>
            <a:off x="5971335" y="3857195"/>
            <a:ext cx="2081962" cy="249598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person with a lot of tatto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0447" y="1802890"/>
            <a:ext cx="2877387" cy="455028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284" y="1230395"/>
            <a:ext cx="2051130" cy="307669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Image result for american runway model skinny"/>
          <p:cNvPicPr>
            <a:picLocks noChangeAspect="1" noChangeArrowheads="1"/>
          </p:cNvPicPr>
          <p:nvPr/>
        </p:nvPicPr>
        <p:blipFill rotWithShape="1">
          <a:blip r:embed="rId6">
            <a:extLst>
              <a:ext uri="{28A0092B-C50C-407E-A947-70E740481C1C}">
                <a14:useLocalDpi xmlns:a14="http://schemas.microsoft.com/office/drawing/2010/main" val="0"/>
              </a:ext>
            </a:extLst>
          </a:blip>
          <a:srcRect l="20698" t="5209" r="18844" b="1494"/>
          <a:stretch/>
        </p:blipFill>
        <p:spPr bwMode="auto">
          <a:xfrm>
            <a:off x="473329" y="2386321"/>
            <a:ext cx="1791406" cy="416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4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idx="1"/>
          </p:nvPr>
        </p:nvSpPr>
        <p:spPr/>
        <p:txBody>
          <a:bodyPr/>
          <a:lstStyle/>
          <a:p>
            <a:r>
              <a:rPr lang="en-US" dirty="0"/>
              <a:t>List as many beauty ideals as you can think of and the cultures that these ideals represent.</a:t>
            </a:r>
          </a:p>
          <a:p>
            <a:endParaRPr lang="en-US" dirty="0"/>
          </a:p>
          <a:p>
            <a:endParaRPr lang="en-US" dirty="0"/>
          </a:p>
          <a:p>
            <a:endParaRPr lang="en-US" dirty="0"/>
          </a:p>
          <a:p>
            <a:endParaRPr lang="en-US" dirty="0"/>
          </a:p>
          <a:p>
            <a:endParaRPr lang="en-US" dirty="0"/>
          </a:p>
          <a:p>
            <a:r>
              <a:rPr lang="en-US" dirty="0">
                <a:hlinkClick r:id="rId2"/>
              </a:rPr>
              <a:t>https://www.youtube.com/watch?v=5o9Dp6D91fI</a:t>
            </a:r>
            <a:r>
              <a:rPr lang="en-US" dirty="0"/>
              <a:t> </a:t>
            </a:r>
          </a:p>
        </p:txBody>
      </p:sp>
    </p:spTree>
    <p:extLst>
      <p:ext uri="{BB962C8B-B14F-4D97-AF65-F5344CB8AC3E}">
        <p14:creationId xmlns:p14="http://schemas.microsoft.com/office/powerpoint/2010/main" val="30297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beauty in iran nose jobs"/>
          <p:cNvPicPr>
            <a:picLocks noChangeAspect="1" noChangeArrowheads="1"/>
          </p:cNvPicPr>
          <p:nvPr/>
        </p:nvPicPr>
        <p:blipFill rotWithShape="1">
          <a:blip r:embed="rId2">
            <a:extLst>
              <a:ext uri="{28A0092B-C50C-407E-A947-70E740481C1C}">
                <a14:useLocalDpi xmlns:a14="http://schemas.microsoft.com/office/drawing/2010/main" val="0"/>
              </a:ext>
            </a:extLst>
          </a:blip>
          <a:srcRect l="5721" r="5468" b="-3"/>
          <a:stretch/>
        </p:blipFill>
        <p:spPr bwMode="auto">
          <a:xfrm>
            <a:off x="6858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95600" y="764373"/>
            <a:ext cx="8610600" cy="1293028"/>
          </a:xfrm>
        </p:spPr>
        <p:txBody>
          <a:bodyPr>
            <a:normAutofit/>
          </a:bodyPr>
          <a:lstStyle/>
          <a:p>
            <a:r>
              <a:rPr lang="en-US" dirty="0"/>
              <a:t>Iran</a:t>
            </a:r>
          </a:p>
        </p:txBody>
      </p:sp>
      <p:sp>
        <p:nvSpPr>
          <p:cNvPr id="3" name="Content Placeholder 2"/>
          <p:cNvSpPr>
            <a:spLocks noGrp="1"/>
          </p:cNvSpPr>
          <p:nvPr>
            <p:ph idx="1"/>
          </p:nvPr>
        </p:nvSpPr>
        <p:spPr>
          <a:xfrm>
            <a:off x="5689600" y="2194560"/>
            <a:ext cx="5816600" cy="4024125"/>
          </a:xfrm>
        </p:spPr>
        <p:txBody>
          <a:bodyPr>
            <a:normAutofit/>
          </a:bodyPr>
          <a:lstStyle/>
          <a:p>
            <a:pPr>
              <a:lnSpc>
                <a:spcPct val="70000"/>
              </a:lnSpc>
            </a:pPr>
            <a:r>
              <a:rPr lang="en-US" sz="1700"/>
              <a:t>Rhinoplasty</a:t>
            </a:r>
          </a:p>
          <a:p>
            <a:pPr lvl="1">
              <a:lnSpc>
                <a:spcPct val="70000"/>
              </a:lnSpc>
            </a:pPr>
            <a:r>
              <a:rPr lang="en-US" sz="1700"/>
              <a:t>Iran has the highest rate of nose surgery in the world per capita. According to most estimates, Iranians get four times the amount of nose jobs that Americans do. </a:t>
            </a:r>
          </a:p>
          <a:p>
            <a:pPr lvl="1">
              <a:lnSpc>
                <a:spcPct val="70000"/>
              </a:lnSpc>
            </a:pPr>
            <a:r>
              <a:rPr lang="en-US" sz="1700"/>
              <a:t>Some people believe that the mandatory hijab leaves nothing but the small circle of the face as a canvas for beauty and self-expression, Iranian women have become obsessed with their faces. They want their features to be delicate, symmetrical, and European. Given many young women's willingness to go under the knife and into debt for beauty, nose jobs have become an Iranian rite of passage.</a:t>
            </a:r>
          </a:p>
          <a:p>
            <a:pPr lvl="1">
              <a:lnSpc>
                <a:spcPct val="70000"/>
              </a:lnSpc>
            </a:pPr>
            <a:r>
              <a:rPr lang="en-US" sz="1700"/>
              <a:t>The operation is a marker not just of physical beauty but also of wealth and social priorities.</a:t>
            </a:r>
          </a:p>
        </p:txBody>
      </p:sp>
    </p:spTree>
    <p:extLst>
      <p:ext uri="{BB962C8B-B14F-4D97-AF65-F5344CB8AC3E}">
        <p14:creationId xmlns:p14="http://schemas.microsoft.com/office/powerpoint/2010/main" val="2979535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Kenya</a:t>
            </a:r>
          </a:p>
        </p:txBody>
      </p:sp>
      <p:sp>
        <p:nvSpPr>
          <p:cNvPr id="3" name="Content Placeholder 2"/>
          <p:cNvSpPr>
            <a:spLocks noGrp="1"/>
          </p:cNvSpPr>
          <p:nvPr>
            <p:ph idx="1"/>
          </p:nvPr>
        </p:nvSpPr>
        <p:spPr>
          <a:xfrm>
            <a:off x="685800" y="2194560"/>
            <a:ext cx="7139763" cy="4024125"/>
          </a:xfrm>
        </p:spPr>
        <p:txBody>
          <a:bodyPr>
            <a:normAutofit lnSpcReduction="10000"/>
          </a:bodyPr>
          <a:lstStyle/>
          <a:p>
            <a:r>
              <a:rPr lang="en-US" dirty="0" err="1"/>
              <a:t>Maasai</a:t>
            </a:r>
            <a:r>
              <a:rPr lang="en-US" dirty="0"/>
              <a:t> tribe </a:t>
            </a:r>
          </a:p>
          <a:p>
            <a:pPr lvl="1"/>
            <a:r>
              <a:rPr lang="en-US" dirty="0"/>
              <a:t>Most authentic ethnic tribe in Kenya</a:t>
            </a:r>
          </a:p>
          <a:p>
            <a:pPr lvl="1"/>
            <a:r>
              <a:rPr lang="en-US" dirty="0"/>
              <a:t>Long, preserved culture </a:t>
            </a:r>
          </a:p>
          <a:p>
            <a:pPr lvl="1"/>
            <a:r>
              <a:rPr lang="en-US" dirty="0"/>
              <a:t>Traditional way of life</a:t>
            </a:r>
          </a:p>
          <a:p>
            <a:r>
              <a:rPr lang="en-US" dirty="0"/>
              <a:t>Ear piercing and the stretching of ear lobes with metal hoops are a sign of beauty in men and women </a:t>
            </a:r>
          </a:p>
          <a:p>
            <a:pPr lvl="1"/>
            <a:r>
              <a:rPr lang="en-US" dirty="0"/>
              <a:t>Elephant tusks and twigs are used to pierce the ears</a:t>
            </a:r>
          </a:p>
          <a:p>
            <a:r>
              <a:rPr lang="en-US" dirty="0"/>
              <a:t>Women shave their heads and remove their two middle teeth on the lower jaw </a:t>
            </a:r>
          </a:p>
          <a:p>
            <a:pPr lvl="1"/>
            <a:r>
              <a:rPr lang="en-US" dirty="0"/>
              <a:t>Medicinal purposes</a:t>
            </a:r>
          </a:p>
        </p:txBody>
      </p:sp>
      <p:pic>
        <p:nvPicPr>
          <p:cNvPr id="16388" name="Picture 4" descr="Kenya: Long Earlobes and Shaved Head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582" y="221273"/>
            <a:ext cx="2694784" cy="3241227"/>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755" y="2057401"/>
            <a:ext cx="2945524" cy="458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98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32978"/>
            <a:ext cx="8610600" cy="1293028"/>
          </a:xfrm>
        </p:spPr>
        <p:txBody>
          <a:bodyPr/>
          <a:lstStyle/>
          <a:p>
            <a:r>
              <a:rPr lang="en-US" dirty="0"/>
              <a:t>South </a:t>
            </a:r>
            <a:r>
              <a:rPr lang="en-US" dirty="0" err="1"/>
              <a:t>korea</a:t>
            </a:r>
            <a:endParaRPr lang="en-US" dirty="0"/>
          </a:p>
        </p:txBody>
      </p:sp>
      <p:sp>
        <p:nvSpPr>
          <p:cNvPr id="3" name="Content Placeholder 2"/>
          <p:cNvSpPr>
            <a:spLocks noGrp="1"/>
          </p:cNvSpPr>
          <p:nvPr>
            <p:ph idx="1"/>
          </p:nvPr>
        </p:nvSpPr>
        <p:spPr>
          <a:xfrm>
            <a:off x="7014258" y="4976037"/>
            <a:ext cx="4491942" cy="1625420"/>
          </a:xfrm>
        </p:spPr>
        <p:txBody>
          <a:bodyPr/>
          <a:lstStyle/>
          <a:p>
            <a:r>
              <a:rPr lang="en-US" dirty="0"/>
              <a:t>Wide, round eyes</a:t>
            </a:r>
          </a:p>
          <a:p>
            <a:pPr lvl="1"/>
            <a:r>
              <a:rPr lang="en-US" dirty="0"/>
              <a:t>Many women are going as far as to surgery to achieve this look!</a:t>
            </a:r>
          </a:p>
        </p:txBody>
      </p:sp>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004" y="1422106"/>
            <a:ext cx="4834449" cy="316873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south korea wide e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873" y="772157"/>
            <a:ext cx="4371975"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02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aSSIGNMENT</a:t>
            </a:r>
            <a:endParaRPr lang="en-US" dirty="0"/>
          </a:p>
        </p:txBody>
      </p:sp>
      <p:sp>
        <p:nvSpPr>
          <p:cNvPr id="3" name="Content Placeholder 2"/>
          <p:cNvSpPr>
            <a:spLocks noGrp="1"/>
          </p:cNvSpPr>
          <p:nvPr>
            <p:ph idx="1"/>
          </p:nvPr>
        </p:nvSpPr>
        <p:spPr/>
        <p:txBody>
          <a:bodyPr/>
          <a:lstStyle/>
          <a:p>
            <a:r>
              <a:rPr lang="en-US" dirty="0"/>
              <a:t>Which beauty traditions intrigued you?</a:t>
            </a:r>
          </a:p>
          <a:p>
            <a:r>
              <a:rPr lang="en-US" dirty="0"/>
              <a:t>Which beauty traditions turned you away?</a:t>
            </a:r>
          </a:p>
          <a:p>
            <a:pPr lvl="1"/>
            <a:r>
              <a:rPr lang="en-US" dirty="0"/>
              <a:t>Why do you think that this is?</a:t>
            </a:r>
          </a:p>
          <a:p>
            <a:pPr marL="0" indent="0">
              <a:buNone/>
            </a:pPr>
            <a:endParaRPr lang="en-US" dirty="0"/>
          </a:p>
        </p:txBody>
      </p:sp>
    </p:spTree>
    <p:extLst>
      <p:ext uri="{BB962C8B-B14F-4D97-AF65-F5344CB8AC3E}">
        <p14:creationId xmlns:p14="http://schemas.microsoft.com/office/powerpoint/2010/main" val="65649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the following article</a:t>
            </a:r>
          </a:p>
        </p:txBody>
      </p:sp>
      <p:sp>
        <p:nvSpPr>
          <p:cNvPr id="3" name="Content Placeholder 2"/>
          <p:cNvSpPr>
            <a:spLocks noGrp="1"/>
          </p:cNvSpPr>
          <p:nvPr>
            <p:ph idx="1"/>
          </p:nvPr>
        </p:nvSpPr>
        <p:spPr/>
        <p:txBody>
          <a:bodyPr/>
          <a:lstStyle/>
          <a:p>
            <a:r>
              <a:rPr lang="en-US" dirty="0"/>
              <a:t>Which do you find beautiful?</a:t>
            </a:r>
          </a:p>
          <a:p>
            <a:pPr lvl="1"/>
            <a:r>
              <a:rPr lang="en-US" dirty="0"/>
              <a:t>Why?</a:t>
            </a:r>
          </a:p>
          <a:p>
            <a:pPr lvl="1"/>
            <a:endParaRPr lang="en-US" dirty="0"/>
          </a:p>
          <a:p>
            <a:r>
              <a:rPr lang="en-US" dirty="0"/>
              <a:t>Which do you NOT find beautiful?</a:t>
            </a:r>
          </a:p>
          <a:p>
            <a:pPr lvl="1"/>
            <a:r>
              <a:rPr lang="en-US" dirty="0"/>
              <a:t>Why not?</a:t>
            </a:r>
          </a:p>
          <a:p>
            <a:pPr lvl="1"/>
            <a:endParaRPr lang="en-US" dirty="0"/>
          </a:p>
          <a:p>
            <a:r>
              <a:rPr lang="en-US" dirty="0"/>
              <a:t>Why do you think that these countries consider these characteristics beautiful?</a:t>
            </a:r>
          </a:p>
          <a:p>
            <a:endParaRPr lang="en-US" dirty="0"/>
          </a:p>
          <a:p>
            <a:r>
              <a:rPr lang="en-US" dirty="0"/>
              <a:t>Who determines beauty?</a:t>
            </a:r>
          </a:p>
          <a:p>
            <a:endParaRPr lang="en-US" dirty="0"/>
          </a:p>
        </p:txBody>
      </p:sp>
    </p:spTree>
    <p:extLst>
      <p:ext uri="{BB962C8B-B14F-4D97-AF65-F5344CB8AC3E}">
        <p14:creationId xmlns:p14="http://schemas.microsoft.com/office/powerpoint/2010/main" val="119523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ck stretching"/>
          <p:cNvPicPr>
            <a:picLocks noChangeAspect="1" noChangeArrowheads="1"/>
          </p:cNvPicPr>
          <p:nvPr/>
        </p:nvPicPr>
        <p:blipFill rotWithShape="1">
          <a:blip r:embed="rId2">
            <a:extLst>
              <a:ext uri="{28A0092B-C50C-407E-A947-70E740481C1C}">
                <a14:useLocalDpi xmlns:a14="http://schemas.microsoft.com/office/drawing/2010/main" val="0"/>
              </a:ext>
            </a:extLst>
          </a:blip>
          <a:srcRect l="7834" r="7334" b="1"/>
          <a:stretch/>
        </p:blipFill>
        <p:spPr bwMode="auto">
          <a:xfrm>
            <a:off x="6858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95600" y="764373"/>
            <a:ext cx="8610600" cy="1293028"/>
          </a:xfrm>
        </p:spPr>
        <p:txBody>
          <a:bodyPr>
            <a:normAutofit/>
          </a:bodyPr>
          <a:lstStyle/>
          <a:p>
            <a:r>
              <a:rPr lang="en-US" dirty="0"/>
              <a:t>Thailand/</a:t>
            </a:r>
            <a:r>
              <a:rPr lang="en-US" dirty="0" err="1"/>
              <a:t>burma</a:t>
            </a:r>
            <a:endParaRPr lang="en-US" dirty="0"/>
          </a:p>
        </p:txBody>
      </p:sp>
      <p:sp>
        <p:nvSpPr>
          <p:cNvPr id="3" name="Content Placeholder 2"/>
          <p:cNvSpPr>
            <a:spLocks noGrp="1"/>
          </p:cNvSpPr>
          <p:nvPr>
            <p:ph idx="1"/>
          </p:nvPr>
        </p:nvSpPr>
        <p:spPr>
          <a:xfrm>
            <a:off x="5689600" y="2194560"/>
            <a:ext cx="5816600" cy="4024125"/>
          </a:xfrm>
        </p:spPr>
        <p:txBody>
          <a:bodyPr>
            <a:normAutofit/>
          </a:bodyPr>
          <a:lstStyle/>
          <a:p>
            <a:r>
              <a:rPr lang="en-US" dirty="0"/>
              <a:t>In Thailand and Burma, women are often considered beautiful by the amount of rings that they have around their necks. </a:t>
            </a:r>
          </a:p>
          <a:p>
            <a:r>
              <a:rPr lang="en-US" dirty="0"/>
              <a:t>Neck stretching begins at age 5</a:t>
            </a:r>
          </a:p>
          <a:p>
            <a:r>
              <a:rPr lang="en-US" dirty="0"/>
              <a:t>Each ring is 4.5 </a:t>
            </a:r>
            <a:r>
              <a:rPr lang="en-US" dirty="0" err="1"/>
              <a:t>lbs</a:t>
            </a:r>
            <a:endParaRPr lang="en-US" dirty="0"/>
          </a:p>
          <a:p>
            <a:r>
              <a:rPr lang="en-US" dirty="0"/>
              <a:t>The rings can weigh up to 22lbs total</a:t>
            </a:r>
          </a:p>
          <a:p>
            <a:r>
              <a:rPr lang="en-US" dirty="0"/>
              <a:t>They are only removed on the woman’s wedding night</a:t>
            </a:r>
          </a:p>
          <a:p>
            <a:pPr marL="0" indent="0">
              <a:buNone/>
            </a:pPr>
            <a:endParaRPr lang="en-US" dirty="0"/>
          </a:p>
        </p:txBody>
      </p:sp>
    </p:spTree>
    <p:extLst>
      <p:ext uri="{BB962C8B-B14F-4D97-AF65-F5344CB8AC3E}">
        <p14:creationId xmlns:p14="http://schemas.microsoft.com/office/powerpoint/2010/main" val="175432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eck stretch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694" y="1962431"/>
            <a:ext cx="2885781" cy="40243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943" y="3113589"/>
            <a:ext cx="4414777" cy="33110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8313" y="298049"/>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65313" y="1159969"/>
            <a:ext cx="4501914"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Women’s necks can become chafed, bruised, and discolored from the years of wear. </a:t>
            </a:r>
          </a:p>
          <a:p>
            <a:pPr marL="285750" indent="-285750">
              <a:buFont typeface="Arial" panose="020B0604020202020204" pitchFamily="34" charset="0"/>
              <a:buChar char="•"/>
            </a:pPr>
            <a:r>
              <a:rPr lang="en-US" sz="2000" dirty="0"/>
              <a:t>11</a:t>
            </a:r>
            <a:r>
              <a:rPr lang="en-US" sz="2000" baseline="30000" dirty="0"/>
              <a:t>th</a:t>
            </a:r>
            <a:r>
              <a:rPr lang="en-US" sz="2000" dirty="0"/>
              <a:t> Century right of passage</a:t>
            </a:r>
          </a:p>
          <a:p>
            <a:pPr marL="285750" indent="-285750">
              <a:buFont typeface="Arial" panose="020B0604020202020204" pitchFamily="34" charset="0"/>
              <a:buChar char="•"/>
            </a:pPr>
            <a:r>
              <a:rPr lang="en-US" sz="2000" dirty="0"/>
              <a:t>A full set of neck rings is 25 coils</a:t>
            </a:r>
          </a:p>
        </p:txBody>
      </p:sp>
    </p:spTree>
    <p:extLst>
      <p:ext uri="{BB962C8B-B14F-4D97-AF65-F5344CB8AC3E}">
        <p14:creationId xmlns:p14="http://schemas.microsoft.com/office/powerpoint/2010/main" val="263656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
            </a:r>
            <a:r>
              <a:rPr lang="en-US" dirty="0" err="1"/>
              <a:t>zealand</a:t>
            </a:r>
            <a:endParaRPr lang="en-US" dirty="0"/>
          </a:p>
        </p:txBody>
      </p:sp>
      <p:sp>
        <p:nvSpPr>
          <p:cNvPr id="3" name="Content Placeholder 2"/>
          <p:cNvSpPr>
            <a:spLocks noGrp="1"/>
          </p:cNvSpPr>
          <p:nvPr>
            <p:ph idx="1"/>
          </p:nvPr>
        </p:nvSpPr>
        <p:spPr>
          <a:xfrm>
            <a:off x="4237074" y="4076524"/>
            <a:ext cx="3141921" cy="2228584"/>
          </a:xfrm>
        </p:spPr>
        <p:txBody>
          <a:bodyPr/>
          <a:lstStyle/>
          <a:p>
            <a:r>
              <a:rPr lang="en-US" dirty="0"/>
              <a:t>Maori women have “blue tattoos” </a:t>
            </a:r>
          </a:p>
          <a:p>
            <a:r>
              <a:rPr lang="en-US" dirty="0"/>
              <a:t>These tattoos are placed on their lips and chin for the “ultimate beauty”</a:t>
            </a:r>
          </a:p>
        </p:txBody>
      </p:sp>
      <p:pic>
        <p:nvPicPr>
          <p:cNvPr id="3074" name="Picture 2" descr="Image result for maori women tatto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268" y="2852213"/>
            <a:ext cx="3672932" cy="24486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aori women tatto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35" y="1760234"/>
            <a:ext cx="3860229" cy="21765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maori women tatto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076" y="934260"/>
            <a:ext cx="2121919" cy="28627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maori women tatto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06" y="4386806"/>
            <a:ext cx="3845831" cy="216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8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Karo girls in </a:t>
            </a:r>
            <a:r>
              <a:rPr lang="en-US" dirty="0" err="1"/>
              <a:t>ethiopia</a:t>
            </a:r>
            <a:endParaRPr lang="en-US" dirty="0"/>
          </a:p>
        </p:txBody>
      </p:sp>
      <p:sp>
        <p:nvSpPr>
          <p:cNvPr id="3" name="Content Placeholder 2"/>
          <p:cNvSpPr>
            <a:spLocks noGrp="1"/>
          </p:cNvSpPr>
          <p:nvPr>
            <p:ph idx="1"/>
          </p:nvPr>
        </p:nvSpPr>
        <p:spPr>
          <a:xfrm>
            <a:off x="419582" y="5238702"/>
            <a:ext cx="7358605" cy="1439891"/>
          </a:xfrm>
        </p:spPr>
        <p:txBody>
          <a:bodyPr/>
          <a:lstStyle/>
          <a:p>
            <a:r>
              <a:rPr lang="en-US" dirty="0"/>
              <a:t>In Ethiopia, the Karo tribe cut the skin of young girls and women in order to make them beautiful. </a:t>
            </a:r>
          </a:p>
          <a:p>
            <a:r>
              <a:rPr lang="en-US" dirty="0"/>
              <a:t>When a woman has enough scars, she is ready for a husband. </a:t>
            </a:r>
          </a:p>
        </p:txBody>
      </p:sp>
      <p:pic>
        <p:nvPicPr>
          <p:cNvPr id="4098" name="Picture 2" descr="Image result for karo tribe sc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460" y="1932391"/>
            <a:ext cx="3039740" cy="45484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karo tribe sc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287" y="1794136"/>
            <a:ext cx="2247900" cy="33623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karo tribe sc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670" y="1041140"/>
            <a:ext cx="3877859" cy="387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7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30705" y="752095"/>
            <a:ext cx="3644962" cy="54606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3600" y="764373"/>
            <a:ext cx="6832600" cy="1293028"/>
          </a:xfrm>
        </p:spPr>
        <p:txBody>
          <a:bodyPr>
            <a:normAutofit/>
          </a:bodyPr>
          <a:lstStyle/>
          <a:p>
            <a:r>
              <a:rPr lang="en-US" dirty="0"/>
              <a:t>Bigger is better – </a:t>
            </a:r>
            <a:br>
              <a:rPr lang="en-US" dirty="0"/>
            </a:br>
            <a:r>
              <a:rPr lang="en-US" dirty="0"/>
              <a:t>Mauritania &amp; </a:t>
            </a:r>
            <a:r>
              <a:rPr lang="en-US" dirty="0" err="1"/>
              <a:t>nigeria</a:t>
            </a:r>
            <a:endParaRPr lang="en-US" dirty="0"/>
          </a:p>
        </p:txBody>
      </p:sp>
      <p:sp>
        <p:nvSpPr>
          <p:cNvPr id="3" name="Content Placeholder 2"/>
          <p:cNvSpPr>
            <a:spLocks noGrp="1"/>
          </p:cNvSpPr>
          <p:nvPr>
            <p:ph idx="1"/>
          </p:nvPr>
        </p:nvSpPr>
        <p:spPr>
          <a:xfrm>
            <a:off x="4673600" y="2194560"/>
            <a:ext cx="6832600" cy="4024125"/>
          </a:xfrm>
        </p:spPr>
        <p:txBody>
          <a:bodyPr>
            <a:normAutofit/>
          </a:bodyPr>
          <a:lstStyle/>
          <a:p>
            <a:r>
              <a:rPr lang="en-US" dirty="0"/>
              <a:t>In Western culture, skinny is beautiful. </a:t>
            </a:r>
          </a:p>
          <a:p>
            <a:r>
              <a:rPr lang="en-US" dirty="0"/>
              <a:t>In African culture, bigger is better!</a:t>
            </a:r>
          </a:p>
          <a:p>
            <a:pPr lvl="1"/>
            <a:r>
              <a:rPr lang="en-US" dirty="0"/>
              <a:t>Skinny women are pitied</a:t>
            </a:r>
          </a:p>
          <a:p>
            <a:pPr lvl="2"/>
            <a:r>
              <a:rPr lang="en-US" dirty="0"/>
              <a:t>Disease</a:t>
            </a:r>
          </a:p>
          <a:p>
            <a:pPr lvl="2"/>
            <a:r>
              <a:rPr lang="en-US" dirty="0"/>
              <a:t>Poverty</a:t>
            </a:r>
          </a:p>
          <a:p>
            <a:pPr lvl="1"/>
            <a:r>
              <a:rPr lang="en-US" dirty="0"/>
              <a:t>Being full figured shows that you have wealth for food</a:t>
            </a:r>
          </a:p>
          <a:p>
            <a:r>
              <a:rPr lang="en-US" dirty="0"/>
              <a:t>Women are fed as much food as possible</a:t>
            </a:r>
          </a:p>
          <a:p>
            <a:pPr lvl="1"/>
            <a:r>
              <a:rPr lang="en-US" dirty="0"/>
              <a:t>Some families sent their daughters to “fat camps” to feed them over 16,000 calories per day!</a:t>
            </a:r>
          </a:p>
        </p:txBody>
      </p:sp>
    </p:spTree>
    <p:extLst>
      <p:ext uri="{BB962C8B-B14F-4D97-AF65-F5344CB8AC3E}">
        <p14:creationId xmlns:p14="http://schemas.microsoft.com/office/powerpoint/2010/main" val="429478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African body Paint</a:t>
            </a:r>
          </a:p>
        </p:txBody>
      </p:sp>
      <p:sp>
        <p:nvSpPr>
          <p:cNvPr id="3" name="Content Placeholder 2"/>
          <p:cNvSpPr>
            <a:spLocks noGrp="1"/>
          </p:cNvSpPr>
          <p:nvPr>
            <p:ph idx="1"/>
          </p:nvPr>
        </p:nvSpPr>
        <p:spPr>
          <a:xfrm>
            <a:off x="685800" y="1488558"/>
            <a:ext cx="4609214" cy="4730127"/>
          </a:xfrm>
        </p:spPr>
        <p:txBody>
          <a:bodyPr>
            <a:normAutofit/>
          </a:bodyPr>
          <a:lstStyle/>
          <a:p>
            <a:r>
              <a:rPr lang="en-US" dirty="0"/>
              <a:t>One of the oldest art forms in Africa</a:t>
            </a:r>
          </a:p>
          <a:p>
            <a:pPr lvl="1"/>
            <a:r>
              <a:rPr lang="en-US" dirty="0"/>
              <a:t>“life-affirming, transforming, spontaneous, and a signature of being alive”</a:t>
            </a:r>
          </a:p>
          <a:p>
            <a:pPr lvl="1"/>
            <a:r>
              <a:rPr lang="en-US" dirty="0"/>
              <a:t>Decoration or display and imprinted message</a:t>
            </a:r>
          </a:p>
          <a:p>
            <a:pPr lvl="2"/>
            <a:r>
              <a:rPr lang="en-US" dirty="0"/>
              <a:t>Patterns and designs</a:t>
            </a:r>
          </a:p>
          <a:p>
            <a:pPr lvl="2"/>
            <a:r>
              <a:rPr lang="en-US" dirty="0"/>
              <a:t>Single/married</a:t>
            </a:r>
          </a:p>
          <a:p>
            <a:pPr lvl="2"/>
            <a:r>
              <a:rPr lang="en-US" dirty="0"/>
              <a:t>Social status</a:t>
            </a:r>
          </a:p>
          <a:p>
            <a:pPr lvl="2"/>
            <a:r>
              <a:rPr lang="en-US" dirty="0"/>
              <a:t>Position within the tribe</a:t>
            </a:r>
          </a:p>
          <a:p>
            <a:pPr lvl="1"/>
            <a:r>
              <a:rPr lang="en-US" dirty="0"/>
              <a:t>Oil, clay, chalk, and plant products are used to create colors and textures</a:t>
            </a:r>
          </a:p>
          <a:p>
            <a:pPr lvl="1"/>
            <a:endParaRPr lang="en-US" dirty="0"/>
          </a:p>
        </p:txBody>
      </p:sp>
      <p:pic>
        <p:nvPicPr>
          <p:cNvPr id="6148" name="Picture 4" descr="Image result for african body pa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207" y="2189610"/>
            <a:ext cx="56388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4469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1601</TotalTime>
  <Words>895</Words>
  <Application>Microsoft Office PowerPoint</Application>
  <PresentationFormat>Widescreen</PresentationFormat>
  <Paragraphs>121</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Century Gothic</vt:lpstr>
      <vt:lpstr>Vapor Trail</vt:lpstr>
      <vt:lpstr>Body design</vt:lpstr>
      <vt:lpstr>Warm Up</vt:lpstr>
      <vt:lpstr>Read the following article</vt:lpstr>
      <vt:lpstr>Thailand/burma</vt:lpstr>
      <vt:lpstr>PowerPoint Presentation</vt:lpstr>
      <vt:lpstr>New zealand</vt:lpstr>
      <vt:lpstr>Karo girls in ethiopia</vt:lpstr>
      <vt:lpstr>Bigger is better –  Mauritania &amp; nigeria</vt:lpstr>
      <vt:lpstr>African body Paint</vt:lpstr>
      <vt:lpstr>PowerPoint Presentation</vt:lpstr>
      <vt:lpstr>Mursi and Surma – Ethiopia</vt:lpstr>
      <vt:lpstr>PowerPoint Presentation</vt:lpstr>
      <vt:lpstr>balinese</vt:lpstr>
      <vt:lpstr>PowerPoint Presentation</vt:lpstr>
      <vt:lpstr>china</vt:lpstr>
      <vt:lpstr>PowerPoint Presentation</vt:lpstr>
      <vt:lpstr>China, japan, thailand</vt:lpstr>
      <vt:lpstr>India</vt:lpstr>
      <vt:lpstr>America</vt:lpstr>
      <vt:lpstr>Iran</vt:lpstr>
      <vt:lpstr>Kenya</vt:lpstr>
      <vt:lpstr>South korea</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design</dc:title>
  <dc:creator>Yetter, Brina</dc:creator>
  <cp:lastModifiedBy>Senick, Brina</cp:lastModifiedBy>
  <cp:revision>23</cp:revision>
  <dcterms:created xsi:type="dcterms:W3CDTF">2017-04-05T17:35:59Z</dcterms:created>
  <dcterms:modified xsi:type="dcterms:W3CDTF">2018-04-22T17:49:28Z</dcterms:modified>
</cp:coreProperties>
</file>