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61" r:id="rId5"/>
    <p:sldId id="260" r:id="rId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8E5"/>
    <a:srgbClr val="7896B7"/>
    <a:srgbClr val="216EB6"/>
    <a:srgbClr val="075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82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3AC93-7FED-4960-B0AF-5AE83DFB4403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76569-F22B-440B-B604-22BCB3DDD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10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B592C-6682-4500-B759-D3BD96EEF0A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24EC-7329-42B6-ACDA-81FA4208B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1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B592C-6682-4500-B759-D3BD96EEF0A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24EC-7329-42B6-ACDA-81FA4208B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8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B592C-6682-4500-B759-D3BD96EEF0A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24EC-7329-42B6-ACDA-81FA4208B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9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B592C-6682-4500-B759-D3BD96EEF0A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24EC-7329-42B6-ACDA-81FA4208B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08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B592C-6682-4500-B759-D3BD96EEF0A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24EC-7329-42B6-ACDA-81FA4208B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114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B592C-6682-4500-B759-D3BD96EEF0A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24EC-7329-42B6-ACDA-81FA4208B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6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B592C-6682-4500-B759-D3BD96EEF0A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24EC-7329-42B6-ACDA-81FA4208B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5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B592C-6682-4500-B759-D3BD96EEF0A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24EC-7329-42B6-ACDA-81FA4208B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4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B592C-6682-4500-B759-D3BD96EEF0A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24EC-7329-42B6-ACDA-81FA4208B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047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B592C-6682-4500-B759-D3BD96EEF0A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24EC-7329-42B6-ACDA-81FA4208B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56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B592C-6682-4500-B759-D3BD96EEF0A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C24EC-7329-42B6-ACDA-81FA4208B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96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B592C-6682-4500-B759-D3BD96EEF0A0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C24EC-7329-42B6-ACDA-81FA4208B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2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0" y="1543050"/>
            <a:ext cx="8153400" cy="2788919"/>
          </a:xfrm>
          <a:solidFill>
            <a:srgbClr val="D0D8E5"/>
          </a:solidFill>
        </p:spPr>
        <p:txBody>
          <a:bodyPr>
            <a:normAutofit/>
          </a:bodyPr>
          <a:lstStyle/>
          <a:p>
            <a:r>
              <a:rPr lang="en-US" b="1" u="sng" dirty="0"/>
              <a:t>Dreams &amp; Other Worlds Research &amp; Presentation</a:t>
            </a:r>
            <a:br>
              <a:rPr lang="en-US" b="1" u="sng" dirty="0"/>
            </a:br>
            <a:r>
              <a:rPr lang="en-US" sz="4000" b="1" u="sng" dirty="0"/>
              <a:t> </a:t>
            </a:r>
            <a:r>
              <a:rPr lang="en-US" b="1" u="sng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9025" y="4331969"/>
            <a:ext cx="5284470" cy="1655762"/>
          </a:xfrm>
          <a:solidFill>
            <a:srgbClr val="D0D8E5"/>
          </a:solidFill>
        </p:spPr>
        <p:txBody>
          <a:bodyPr/>
          <a:lstStyle/>
          <a:p>
            <a:r>
              <a:rPr lang="en-US" sz="3200" i="1" dirty="0"/>
              <a:t>Dreams &amp; Other Worlds unit</a:t>
            </a:r>
          </a:p>
          <a:p>
            <a:r>
              <a:rPr lang="en-US" dirty="0"/>
              <a:t>Perspectives in Art</a:t>
            </a:r>
          </a:p>
          <a:p>
            <a:r>
              <a:rPr lang="en-US" dirty="0"/>
              <a:t>Mrs. </a:t>
            </a:r>
            <a:r>
              <a:rPr lang="en-US"/>
              <a:t>Senick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415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Dreams &amp; Other Worlds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Choose one of the artworks we have discussed this unit </a:t>
            </a:r>
          </a:p>
          <a:p>
            <a:pPr lvl="1"/>
            <a:r>
              <a:rPr lang="en-US" dirty="0"/>
              <a:t>You can only choose from one of the compositions incorporated into your timeline</a:t>
            </a:r>
          </a:p>
          <a:p>
            <a:r>
              <a:rPr lang="en-US" dirty="0"/>
              <a:t>Research both artist and chosen image</a:t>
            </a:r>
          </a:p>
          <a:p>
            <a:r>
              <a:rPr lang="en-US" dirty="0"/>
              <a:t>You will become an expert on the artist and composition</a:t>
            </a:r>
          </a:p>
          <a:p>
            <a:pPr lvl="1"/>
            <a:r>
              <a:rPr lang="en-US" dirty="0"/>
              <a:t>Bio about the artist</a:t>
            </a:r>
          </a:p>
          <a:p>
            <a:pPr lvl="1"/>
            <a:r>
              <a:rPr lang="en-US" dirty="0"/>
              <a:t>Why would they create a piece like this?</a:t>
            </a:r>
          </a:p>
          <a:p>
            <a:pPr lvl="1"/>
            <a:r>
              <a:rPr lang="en-US" dirty="0"/>
              <a:t>Image and info on the artwork (when was it completed? Where is it now? What was the medium(s) used? etc.)</a:t>
            </a:r>
          </a:p>
          <a:p>
            <a:pPr lvl="1"/>
            <a:r>
              <a:rPr lang="en-US" dirty="0"/>
              <a:t>Look for the symbolism in the piece</a:t>
            </a:r>
          </a:p>
          <a:p>
            <a:pPr lvl="1"/>
            <a:r>
              <a:rPr lang="en-US" dirty="0"/>
              <a:t>Could this have been a dream the artist had? How could you defend your answer?</a:t>
            </a:r>
          </a:p>
        </p:txBody>
      </p:sp>
    </p:spTree>
    <p:extLst>
      <p:ext uri="{BB962C8B-B14F-4D97-AF65-F5344CB8AC3E}">
        <p14:creationId xmlns:p14="http://schemas.microsoft.com/office/powerpoint/2010/main" val="325881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Create a PowerPoint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17705"/>
          </a:xfrm>
        </p:spPr>
        <p:txBody>
          <a:bodyPr>
            <a:normAutofit/>
          </a:bodyPr>
          <a:lstStyle/>
          <a:p>
            <a:r>
              <a:rPr lang="en-US" dirty="0"/>
              <a:t>Be ready to present your findings to the class and “teach” about your artist and their artwork</a:t>
            </a:r>
          </a:p>
          <a:p>
            <a:r>
              <a:rPr lang="en-US"/>
              <a:t>10-15 </a:t>
            </a:r>
            <a:r>
              <a:rPr lang="en-US" dirty="0"/>
              <a:t>minute presentation</a:t>
            </a:r>
          </a:p>
          <a:p>
            <a:endParaRPr lang="en-US" dirty="0"/>
          </a:p>
          <a:p>
            <a:endParaRPr lang="en-US" sz="1600" dirty="0"/>
          </a:p>
          <a:p>
            <a:r>
              <a:rPr lang="en-US" dirty="0"/>
              <a:t>As an expert on this artist and their work you will:</a:t>
            </a:r>
          </a:p>
          <a:p>
            <a:endParaRPr lang="en-US" sz="1100" dirty="0"/>
          </a:p>
          <a:p>
            <a:pPr lvl="2"/>
            <a:r>
              <a:rPr lang="en-US" sz="2800" dirty="0"/>
              <a:t>Create a PowerPoint presentation to give to the class</a:t>
            </a:r>
          </a:p>
          <a:p>
            <a:pPr lvl="2"/>
            <a:r>
              <a:rPr lang="en-US" sz="2800" dirty="0"/>
              <a:t>Have some sort of activity for the class to do to go along with your presentation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43762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PowerPoint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PowerPoint must include a title slide with title, name, class, and date</a:t>
            </a:r>
          </a:p>
          <a:p>
            <a:r>
              <a:rPr lang="en-US" dirty="0"/>
              <a:t> Total PowerPoint presentation must be 8-10 slides</a:t>
            </a:r>
          </a:p>
          <a:p>
            <a:r>
              <a:rPr lang="en-US" dirty="0"/>
              <a:t>Include a bio on the artist</a:t>
            </a:r>
          </a:p>
          <a:p>
            <a:r>
              <a:rPr lang="en-US" dirty="0"/>
              <a:t>Symbolism of work</a:t>
            </a:r>
          </a:p>
          <a:p>
            <a:r>
              <a:rPr lang="en-US" dirty="0"/>
              <a:t>Image of artwork with information about it (title, date, medium, where is it now?)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82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will be graded on the following areas:</a:t>
            </a:r>
          </a:p>
          <a:p>
            <a:endParaRPr lang="en-US" dirty="0"/>
          </a:p>
          <a:p>
            <a:r>
              <a:rPr lang="en-US" dirty="0"/>
              <a:t>PowerPoint meeting the criteria</a:t>
            </a:r>
          </a:p>
          <a:p>
            <a:r>
              <a:rPr lang="en-US" dirty="0"/>
              <a:t>Activity for class</a:t>
            </a:r>
          </a:p>
          <a:p>
            <a:r>
              <a:rPr lang="en-US" dirty="0"/>
              <a:t>Research points were met</a:t>
            </a:r>
          </a:p>
          <a:p>
            <a:r>
              <a:rPr lang="en-US" dirty="0"/>
              <a:t>Knowledge of the artist and chosen artwork</a:t>
            </a:r>
          </a:p>
          <a:p>
            <a:r>
              <a:rPr lang="en-US" dirty="0"/>
              <a:t>Symbolism of the composition</a:t>
            </a:r>
          </a:p>
          <a:p>
            <a:r>
              <a:rPr lang="en-US" dirty="0"/>
              <a:t>Met the 10-15 minutes presentation timeframe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568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281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Dreams &amp; Other Worlds Research &amp; Presentation   </vt:lpstr>
      <vt:lpstr>Dreams &amp; Other Worlds Research</vt:lpstr>
      <vt:lpstr>Create a PowerPoint Presentation</vt:lpstr>
      <vt:lpstr>PowerPoint Criteria</vt:lpstr>
      <vt:lpstr>Grading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Dreams &amp; Other Worlds Research &amp; Presentation</dc:title>
  <dc:creator>Kolendowicz, Jennifer</dc:creator>
  <cp:lastModifiedBy>Senick, Brina</cp:lastModifiedBy>
  <cp:revision>10</cp:revision>
  <cp:lastPrinted>2016-11-14T16:59:34Z</cp:lastPrinted>
  <dcterms:created xsi:type="dcterms:W3CDTF">2016-11-14T13:04:10Z</dcterms:created>
  <dcterms:modified xsi:type="dcterms:W3CDTF">2017-11-08T13:10:29Z</dcterms:modified>
</cp:coreProperties>
</file>