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429491"/>
            <a:ext cx="10058400" cy="1371600"/>
          </a:xfrm>
        </p:spPr>
        <p:txBody>
          <a:bodyPr/>
          <a:lstStyle/>
          <a:p>
            <a:r>
              <a:rPr lang="en-US" u="sng" dirty="0"/>
              <a:t>Dreams Symbolism Art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593273"/>
            <a:ext cx="10058400" cy="4779818"/>
          </a:xfrm>
        </p:spPr>
        <p:txBody>
          <a:bodyPr>
            <a:normAutofit fontScale="92500"/>
          </a:bodyPr>
          <a:lstStyle/>
          <a:p>
            <a:r>
              <a:rPr lang="en-US" sz="2800" b="1" u="sng" dirty="0"/>
              <a:t>Criteria:</a:t>
            </a:r>
          </a:p>
          <a:p>
            <a:pPr lvl="1"/>
            <a:r>
              <a:rPr lang="en-US" sz="2400" dirty="0"/>
              <a:t>There will be 3 classes total to complete this assignment</a:t>
            </a:r>
          </a:p>
          <a:p>
            <a:pPr lvl="3"/>
            <a:r>
              <a:rPr lang="en-US" sz="2200" dirty="0"/>
              <a:t>DUE DATE:  Monday, November 20, by the end of class</a:t>
            </a:r>
          </a:p>
          <a:p>
            <a:pPr lvl="3"/>
            <a:r>
              <a:rPr lang="en-US" sz="2200" dirty="0"/>
              <a:t>PRESENTATIONS: Tuesday</a:t>
            </a:r>
            <a:r>
              <a:rPr lang="en-US" sz="2200"/>
              <a:t>, November 21</a:t>
            </a:r>
            <a:endParaRPr lang="en-US" sz="2200" dirty="0"/>
          </a:p>
          <a:p>
            <a:pPr lvl="1"/>
            <a:r>
              <a:rPr lang="en-US" sz="2400" dirty="0"/>
              <a:t>You must include at least 3-4 areas of symbolism from your dream in your artwork</a:t>
            </a:r>
          </a:p>
          <a:p>
            <a:pPr lvl="1"/>
            <a:r>
              <a:rPr lang="en-US" sz="2400" dirty="0"/>
              <a:t>You artwork should be no smaller than 9” x 12” and no bigger than 18” x 24”</a:t>
            </a:r>
          </a:p>
          <a:p>
            <a:pPr lvl="1"/>
            <a:r>
              <a:rPr lang="en-US" sz="2400" dirty="0"/>
              <a:t>You may use any type of medium that you want, as long as you use a variety of that media</a:t>
            </a:r>
          </a:p>
          <a:p>
            <a:pPr lvl="3"/>
            <a:r>
              <a:rPr lang="en-US" sz="2000" dirty="0"/>
              <a:t>Pencil → utilizing the entire range of drawing pencils</a:t>
            </a:r>
          </a:p>
          <a:p>
            <a:pPr lvl="3"/>
            <a:r>
              <a:rPr lang="en-US" sz="2000" dirty="0"/>
              <a:t>Paint → utilizing several different colors </a:t>
            </a:r>
            <a:endParaRPr lang="en-US" sz="2200" dirty="0"/>
          </a:p>
          <a:p>
            <a:pPr lvl="1"/>
            <a:r>
              <a:rPr lang="en-US" sz="2400" dirty="0"/>
              <a:t>An artist statement of at least 2 paragraphs must accompany your work, explaining the background and symbolism of your dream.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01891" y="997527"/>
            <a:ext cx="353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C00000"/>
                </a:solidFill>
              </a:rPr>
              <a:t>SUMMATIVE GRADE</a:t>
            </a:r>
          </a:p>
        </p:txBody>
      </p:sp>
    </p:spTree>
    <p:extLst>
      <p:ext uri="{BB962C8B-B14F-4D97-AF65-F5344CB8AC3E}">
        <p14:creationId xmlns:p14="http://schemas.microsoft.com/office/powerpoint/2010/main" val="4067873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</TotalTime>
  <Words>130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Garamond</vt:lpstr>
      <vt:lpstr>Savon</vt:lpstr>
      <vt:lpstr>Dreams Symbolism 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Dreams Symbolism Art</dc:title>
  <dc:creator>Kolendowicz, Jennifer</dc:creator>
  <cp:lastModifiedBy>Senick, Brina</cp:lastModifiedBy>
  <cp:revision>3</cp:revision>
  <dcterms:created xsi:type="dcterms:W3CDTF">2016-12-01T17:17:56Z</dcterms:created>
  <dcterms:modified xsi:type="dcterms:W3CDTF">2017-11-06T15:28:45Z</dcterms:modified>
</cp:coreProperties>
</file>