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Elements of Art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 I - Senick</a:t>
            </a:r>
          </a:p>
        </p:txBody>
      </p:sp>
    </p:spTree>
    <p:extLst>
      <p:ext uri="{BB962C8B-B14F-4D97-AF65-F5344CB8AC3E}">
        <p14:creationId xmlns:p14="http://schemas.microsoft.com/office/powerpoint/2010/main" val="30806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Brainstorm &amp; Sketch</a:t>
            </a:r>
          </a:p>
          <a:p>
            <a:pPr lvl="1"/>
            <a:r>
              <a:rPr lang="en-US" dirty="0"/>
              <a:t>Complete worksheet</a:t>
            </a:r>
          </a:p>
          <a:p>
            <a:pPr lvl="1"/>
            <a:r>
              <a:rPr lang="en-US" dirty="0"/>
              <a:t>Create 3 sketches, state the main points, &amp; color your final decision</a:t>
            </a:r>
          </a:p>
          <a:p>
            <a:pPr lvl="1"/>
            <a:r>
              <a:rPr lang="en-US" dirty="0"/>
              <a:t>Explain the idea, materials needed, &amp; the process you plan to do to complete the project </a:t>
            </a:r>
          </a:p>
          <a:p>
            <a:endParaRPr lang="en-US" dirty="0"/>
          </a:p>
          <a:p>
            <a:r>
              <a:rPr lang="en-US" b="1" dirty="0"/>
              <a:t>Create</a:t>
            </a:r>
            <a:r>
              <a:rPr lang="en-US" dirty="0"/>
              <a:t> a work of art containing </a:t>
            </a:r>
            <a:r>
              <a:rPr lang="en-US" b="1" u="sng" dirty="0"/>
              <a:t>all the elements of art </a:t>
            </a:r>
            <a:r>
              <a:rPr lang="en-US" dirty="0"/>
              <a:t>using any materials.</a:t>
            </a:r>
          </a:p>
          <a:p>
            <a:endParaRPr lang="en-US" dirty="0"/>
          </a:p>
          <a:p>
            <a:r>
              <a:rPr lang="en-US" b="1" dirty="0"/>
              <a:t>Artist Reflection</a:t>
            </a:r>
          </a:p>
          <a:p>
            <a:pPr lvl="1"/>
            <a:r>
              <a:rPr lang="en-US" dirty="0"/>
              <a:t>Describe the content &amp; main idea of your artwork.</a:t>
            </a:r>
          </a:p>
          <a:p>
            <a:pPr lvl="1"/>
            <a:r>
              <a:rPr lang="en-US" dirty="0"/>
              <a:t>Explain the artistic process &amp; materials you used to create your work of art. </a:t>
            </a:r>
          </a:p>
          <a:p>
            <a:pPr lvl="1"/>
            <a:r>
              <a:rPr lang="en-US" dirty="0"/>
              <a:t>Explain usage of the elements of 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 &amp; Sketch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Think of 3 different ideas</a:t>
            </a:r>
          </a:p>
          <a:p>
            <a:pPr lvl="0"/>
            <a:r>
              <a:rPr lang="en-US" dirty="0"/>
              <a:t>Draw 3 mini-sketches &amp; </a:t>
            </a:r>
            <a:r>
              <a:rPr lang="en-US" b="1" u="sng" dirty="0"/>
              <a:t>color final decision!</a:t>
            </a:r>
            <a:endParaRPr lang="en-US" b="1" dirty="0"/>
          </a:p>
          <a:p>
            <a:pPr lvl="0"/>
            <a:r>
              <a:rPr lang="en-US" dirty="0"/>
              <a:t>Describe idea in 3 main points / features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Idea &amp; Style</a:t>
            </a:r>
          </a:p>
          <a:p>
            <a:pPr lvl="1"/>
            <a:r>
              <a:rPr lang="en-US" dirty="0"/>
              <a:t>Describe your idea</a:t>
            </a:r>
          </a:p>
          <a:p>
            <a:pPr lvl="1"/>
            <a:r>
              <a:rPr lang="en-US" dirty="0"/>
              <a:t>What is the content?</a:t>
            </a:r>
          </a:p>
          <a:p>
            <a:pPr lvl="1"/>
            <a:r>
              <a:rPr lang="en-US" dirty="0"/>
              <a:t>Describe the style</a:t>
            </a:r>
          </a:p>
          <a:p>
            <a:r>
              <a:rPr lang="en-US" b="1" dirty="0"/>
              <a:t>Materials</a:t>
            </a:r>
          </a:p>
          <a:p>
            <a:pPr lvl="1"/>
            <a:r>
              <a:rPr lang="en-US" i="1" dirty="0"/>
              <a:t>You may use any medium / materials for this project, so long as you…</a:t>
            </a:r>
            <a:endParaRPr lang="en-US" dirty="0"/>
          </a:p>
          <a:p>
            <a:pPr lvl="2"/>
            <a:r>
              <a:rPr lang="en-US" i="1" dirty="0"/>
              <a:t>Use it safely</a:t>
            </a:r>
            <a:endParaRPr lang="en-US" dirty="0"/>
          </a:p>
          <a:p>
            <a:pPr lvl="2"/>
            <a:r>
              <a:rPr lang="en-US" i="1" dirty="0"/>
              <a:t>Don’t waste</a:t>
            </a:r>
            <a:endParaRPr lang="en-US" dirty="0"/>
          </a:p>
          <a:p>
            <a:pPr lvl="2"/>
            <a:r>
              <a:rPr lang="en-US" i="1" dirty="0"/>
              <a:t>Clean up after yourself</a:t>
            </a:r>
            <a:endParaRPr lang="en-US" dirty="0"/>
          </a:p>
          <a:p>
            <a:r>
              <a:rPr lang="en-US" b="1" dirty="0"/>
              <a:t>Process</a:t>
            </a:r>
          </a:p>
          <a:p>
            <a:pPr lvl="1"/>
            <a:r>
              <a:rPr lang="en-US" dirty="0"/>
              <a:t>What steps must you do to complete the project?</a:t>
            </a:r>
          </a:p>
          <a:p>
            <a:pPr lvl="2"/>
            <a:r>
              <a:rPr lang="en-US" dirty="0"/>
              <a:t>Prepping</a:t>
            </a:r>
          </a:p>
          <a:p>
            <a:pPr lvl="2"/>
            <a:r>
              <a:rPr lang="en-US" dirty="0"/>
              <a:t>Creating</a:t>
            </a:r>
          </a:p>
          <a:p>
            <a:pPr lvl="2"/>
            <a:r>
              <a:rPr lang="en-US" dirty="0"/>
              <a:t>Completion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83" y="3609559"/>
            <a:ext cx="3603078" cy="260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8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9720" y="2193925"/>
            <a:ext cx="5046160" cy="402431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Gather any materials you may need for this project </a:t>
            </a:r>
          </a:p>
          <a:p>
            <a:endParaRPr lang="en-US" i="1" dirty="0"/>
          </a:p>
          <a:p>
            <a:r>
              <a:rPr lang="en-US" i="1" dirty="0"/>
              <a:t>You may use any medium / materials for this project, so long as you…</a:t>
            </a:r>
            <a:endParaRPr lang="en-US" dirty="0"/>
          </a:p>
          <a:p>
            <a:pPr lvl="1"/>
            <a:r>
              <a:rPr lang="en-US" i="1" dirty="0"/>
              <a:t>Use it safely</a:t>
            </a:r>
            <a:endParaRPr lang="en-US" dirty="0"/>
          </a:p>
          <a:p>
            <a:pPr lvl="1"/>
            <a:r>
              <a:rPr lang="en-US" i="1" dirty="0"/>
              <a:t>Don’t waste</a:t>
            </a:r>
            <a:endParaRPr lang="en-US" dirty="0"/>
          </a:p>
          <a:p>
            <a:pPr lvl="1"/>
            <a:r>
              <a:rPr lang="en-US" i="1" dirty="0"/>
              <a:t>Clean up after yourself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/>
              <a:t>You must use ALL the elements of art </a:t>
            </a:r>
          </a:p>
          <a:p>
            <a:pPr lvl="1"/>
            <a:r>
              <a:rPr lang="en-US" dirty="0"/>
              <a:t>Line</a:t>
            </a:r>
          </a:p>
          <a:p>
            <a:pPr lvl="1"/>
            <a:r>
              <a:rPr lang="en-US" dirty="0"/>
              <a:t>Shape</a:t>
            </a:r>
          </a:p>
          <a:p>
            <a:pPr lvl="1"/>
            <a:r>
              <a:rPr lang="en-US" dirty="0"/>
              <a:t>Form </a:t>
            </a:r>
          </a:p>
          <a:p>
            <a:pPr lvl="1"/>
            <a:r>
              <a:rPr lang="en-US" dirty="0"/>
              <a:t>Space</a:t>
            </a:r>
          </a:p>
          <a:p>
            <a:pPr lvl="1"/>
            <a:r>
              <a:rPr lang="en-US" dirty="0"/>
              <a:t>Texture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are responsible for setting up  &amp; cleaning up after yourself </a:t>
            </a:r>
          </a:p>
          <a:p>
            <a:endParaRPr lang="en-US" dirty="0"/>
          </a:p>
          <a:p>
            <a:r>
              <a:rPr lang="en-US" dirty="0"/>
              <a:t>Take whatever steps you need to in order to complete your project</a:t>
            </a:r>
          </a:p>
          <a:p>
            <a:endParaRPr lang="en-US" dirty="0"/>
          </a:p>
          <a:p>
            <a:r>
              <a:rPr lang="en-US" dirty="0"/>
              <a:t>Put in the effort &amp; make it nice</a:t>
            </a:r>
          </a:p>
        </p:txBody>
      </p:sp>
    </p:spTree>
    <p:extLst>
      <p:ext uri="{BB962C8B-B14F-4D97-AF65-F5344CB8AC3E}">
        <p14:creationId xmlns:p14="http://schemas.microsoft.com/office/powerpoint/2010/main" val="237253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Artist reflection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Describe the </a:t>
            </a:r>
            <a:r>
              <a:rPr lang="en-US" b="1" dirty="0"/>
              <a:t>content &amp; main idea </a:t>
            </a:r>
            <a:r>
              <a:rPr lang="en-US" dirty="0"/>
              <a:t>of your artwork. (20pts) *paragraph </a:t>
            </a:r>
          </a:p>
          <a:p>
            <a:endParaRPr lang="en-US" dirty="0"/>
          </a:p>
          <a:p>
            <a:r>
              <a:rPr lang="en-US" dirty="0"/>
              <a:t>Explain the </a:t>
            </a:r>
            <a:r>
              <a:rPr lang="en-US" b="1" dirty="0"/>
              <a:t>artistic process &amp; materials</a:t>
            </a:r>
            <a:r>
              <a:rPr lang="en-US" dirty="0"/>
              <a:t> you used to create your work of art. (40pts) *paragraph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Explain your </a:t>
            </a:r>
            <a:r>
              <a:rPr lang="en-US" b="1" dirty="0"/>
              <a:t>usage of the elements of art </a:t>
            </a:r>
            <a:r>
              <a:rPr lang="en-US" dirty="0"/>
              <a:t>in your artwork. (10pts each)</a:t>
            </a:r>
          </a:p>
          <a:p>
            <a:pPr lvl="1"/>
            <a:r>
              <a:rPr lang="en-US" dirty="0"/>
              <a:t>Line</a:t>
            </a:r>
          </a:p>
          <a:p>
            <a:pPr lvl="1"/>
            <a:r>
              <a:rPr lang="en-US" dirty="0"/>
              <a:t>Shape</a:t>
            </a:r>
          </a:p>
          <a:p>
            <a:pPr lvl="1"/>
            <a:r>
              <a:rPr lang="en-US" dirty="0"/>
              <a:t>Form 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Texture</a:t>
            </a:r>
          </a:p>
          <a:p>
            <a:pPr lvl="1"/>
            <a:r>
              <a:rPr lang="en-US" dirty="0"/>
              <a:t>Space</a:t>
            </a:r>
          </a:p>
          <a:p>
            <a:pPr lvl="1"/>
            <a:r>
              <a:rPr lang="en-US" dirty="0"/>
              <a:t>Color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095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</TotalTime>
  <Words>268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Elements of Art Project</vt:lpstr>
      <vt:lpstr>Project Overview</vt:lpstr>
      <vt:lpstr>Brainstorm &amp; Sketch </vt:lpstr>
      <vt:lpstr>Materials</vt:lpstr>
      <vt:lpstr>Create Project </vt:lpstr>
      <vt:lpstr>Artist reflection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 Project</dc:title>
  <dc:creator>Milito, Andrea</dc:creator>
  <cp:lastModifiedBy>Senick, Brina</cp:lastModifiedBy>
  <cp:revision>5</cp:revision>
  <dcterms:created xsi:type="dcterms:W3CDTF">2018-04-26T19:44:25Z</dcterms:created>
  <dcterms:modified xsi:type="dcterms:W3CDTF">2018-05-01T13:48:28Z</dcterms:modified>
</cp:coreProperties>
</file>