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1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2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74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3647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0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91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33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25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5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5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57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4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4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3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8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1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1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9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hyperlink" Target="https://www.google.com/url?sa=i&amp;rct=j&amp;q=&amp;esrc=s&amp;source=images&amp;cd=&amp;cad=rja&amp;uact=8&amp;ved=&amp;url=http://dearada.typepad.com/dear_ada/2010/05/index.html&amp;psig=AOvVaw2TcZ3wkn8siIHZgce1rdX1&amp;ust=1507077022421917" TargetMode="Externa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Elements of Art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Art I Milito</a:t>
            </a:r>
          </a:p>
        </p:txBody>
      </p:sp>
    </p:spTree>
    <p:extLst>
      <p:ext uri="{BB962C8B-B14F-4D97-AF65-F5344CB8AC3E}">
        <p14:creationId xmlns:p14="http://schemas.microsoft.com/office/powerpoint/2010/main" val="191500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3042" y="1627764"/>
            <a:ext cx="3136686" cy="20883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point moving in space</a:t>
            </a:r>
          </a:p>
          <a:p>
            <a:pPr lvl="1"/>
            <a:r>
              <a:rPr lang="en-US" dirty="0"/>
              <a:t>length &amp; direction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43" y="1247626"/>
            <a:ext cx="3657600" cy="535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2200" y="3372356"/>
            <a:ext cx="2202405" cy="284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88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7569" y="1622178"/>
            <a:ext cx="2939215" cy="2329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2D contained space</a:t>
            </a:r>
          </a:p>
          <a:p>
            <a:pPr lvl="1"/>
            <a:r>
              <a:rPr lang="en-US" dirty="0"/>
              <a:t>Length &amp; width</a:t>
            </a:r>
          </a:p>
          <a:p>
            <a:pPr lvl="1"/>
            <a:r>
              <a:rPr lang="en-US" dirty="0"/>
              <a:t>Can be geometric or organic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695" y="1443789"/>
            <a:ext cx="4002505" cy="541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6515100" y="4206621"/>
            <a:ext cx="1371600" cy="13716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70223" y="4206621"/>
            <a:ext cx="1371600" cy="1371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0425345" y="4206621"/>
            <a:ext cx="1455475" cy="1361776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/>
        </p:nvSpPr>
        <p:spPr>
          <a:xfrm>
            <a:off x="194885" y="1622178"/>
            <a:ext cx="1600190" cy="1594889"/>
          </a:xfrm>
          <a:custGeom>
            <a:avLst/>
            <a:gdLst>
              <a:gd name="connsiteX0" fmla="*/ 103595 w 3037295"/>
              <a:gd name="connsiteY0" fmla="*/ 2768600 h 3035300"/>
              <a:gd name="connsiteX1" fmla="*/ 103595 w 3037295"/>
              <a:gd name="connsiteY1" fmla="*/ 2768600 h 3035300"/>
              <a:gd name="connsiteX2" fmla="*/ 116295 w 3037295"/>
              <a:gd name="connsiteY2" fmla="*/ 2654300 h 3035300"/>
              <a:gd name="connsiteX3" fmla="*/ 128995 w 3037295"/>
              <a:gd name="connsiteY3" fmla="*/ 2603500 h 3035300"/>
              <a:gd name="connsiteX4" fmla="*/ 154395 w 3037295"/>
              <a:gd name="connsiteY4" fmla="*/ 2159000 h 3035300"/>
              <a:gd name="connsiteX5" fmla="*/ 167095 w 3037295"/>
              <a:gd name="connsiteY5" fmla="*/ 1955800 h 3035300"/>
              <a:gd name="connsiteX6" fmla="*/ 179795 w 3037295"/>
              <a:gd name="connsiteY6" fmla="*/ 812800 h 3035300"/>
              <a:gd name="connsiteX7" fmla="*/ 192495 w 3037295"/>
              <a:gd name="connsiteY7" fmla="*/ 749300 h 3035300"/>
              <a:gd name="connsiteX8" fmla="*/ 243295 w 3037295"/>
              <a:gd name="connsiteY8" fmla="*/ 635000 h 3035300"/>
              <a:gd name="connsiteX9" fmla="*/ 281395 w 3037295"/>
              <a:gd name="connsiteY9" fmla="*/ 596900 h 3035300"/>
              <a:gd name="connsiteX10" fmla="*/ 294095 w 3037295"/>
              <a:gd name="connsiteY10" fmla="*/ 546100 h 3035300"/>
              <a:gd name="connsiteX11" fmla="*/ 332195 w 3037295"/>
              <a:gd name="connsiteY11" fmla="*/ 520700 h 3035300"/>
              <a:gd name="connsiteX12" fmla="*/ 395695 w 3037295"/>
              <a:gd name="connsiteY12" fmla="*/ 457200 h 3035300"/>
              <a:gd name="connsiteX13" fmla="*/ 433795 w 3037295"/>
              <a:gd name="connsiteY13" fmla="*/ 431800 h 3035300"/>
              <a:gd name="connsiteX14" fmla="*/ 548095 w 3037295"/>
              <a:gd name="connsiteY14" fmla="*/ 355600 h 3035300"/>
              <a:gd name="connsiteX15" fmla="*/ 903695 w 3037295"/>
              <a:gd name="connsiteY15" fmla="*/ 419100 h 3035300"/>
              <a:gd name="connsiteX16" fmla="*/ 954495 w 3037295"/>
              <a:gd name="connsiteY16" fmla="*/ 520700 h 3035300"/>
              <a:gd name="connsiteX17" fmla="*/ 929095 w 3037295"/>
              <a:gd name="connsiteY17" fmla="*/ 660400 h 3035300"/>
              <a:gd name="connsiteX18" fmla="*/ 852895 w 3037295"/>
              <a:gd name="connsiteY18" fmla="*/ 787400 h 3035300"/>
              <a:gd name="connsiteX19" fmla="*/ 827495 w 3037295"/>
              <a:gd name="connsiteY19" fmla="*/ 825500 h 3035300"/>
              <a:gd name="connsiteX20" fmla="*/ 789395 w 3037295"/>
              <a:gd name="connsiteY20" fmla="*/ 876300 h 3035300"/>
              <a:gd name="connsiteX21" fmla="*/ 725895 w 3037295"/>
              <a:gd name="connsiteY21" fmla="*/ 977900 h 3035300"/>
              <a:gd name="connsiteX22" fmla="*/ 713195 w 3037295"/>
              <a:gd name="connsiteY22" fmla="*/ 1041400 h 3035300"/>
              <a:gd name="connsiteX23" fmla="*/ 687795 w 3037295"/>
              <a:gd name="connsiteY23" fmla="*/ 1117600 h 3035300"/>
              <a:gd name="connsiteX24" fmla="*/ 700495 w 3037295"/>
              <a:gd name="connsiteY24" fmla="*/ 1447800 h 3035300"/>
              <a:gd name="connsiteX25" fmla="*/ 738595 w 3037295"/>
              <a:gd name="connsiteY25" fmla="*/ 1524000 h 3035300"/>
              <a:gd name="connsiteX26" fmla="*/ 814795 w 3037295"/>
              <a:gd name="connsiteY26" fmla="*/ 1600200 h 3035300"/>
              <a:gd name="connsiteX27" fmla="*/ 852895 w 3037295"/>
              <a:gd name="connsiteY27" fmla="*/ 1612900 h 3035300"/>
              <a:gd name="connsiteX28" fmla="*/ 916395 w 3037295"/>
              <a:gd name="connsiteY28" fmla="*/ 1651000 h 3035300"/>
              <a:gd name="connsiteX29" fmla="*/ 954495 w 3037295"/>
              <a:gd name="connsiteY29" fmla="*/ 1676400 h 3035300"/>
              <a:gd name="connsiteX30" fmla="*/ 1056095 w 3037295"/>
              <a:gd name="connsiteY30" fmla="*/ 1701800 h 3035300"/>
              <a:gd name="connsiteX31" fmla="*/ 1386295 w 3037295"/>
              <a:gd name="connsiteY31" fmla="*/ 1651000 h 3035300"/>
              <a:gd name="connsiteX32" fmla="*/ 1564095 w 3037295"/>
              <a:gd name="connsiteY32" fmla="*/ 1600200 h 3035300"/>
              <a:gd name="connsiteX33" fmla="*/ 1691095 w 3037295"/>
              <a:gd name="connsiteY33" fmla="*/ 1524000 h 3035300"/>
              <a:gd name="connsiteX34" fmla="*/ 1741895 w 3037295"/>
              <a:gd name="connsiteY34" fmla="*/ 1473200 h 3035300"/>
              <a:gd name="connsiteX35" fmla="*/ 1906995 w 3037295"/>
              <a:gd name="connsiteY35" fmla="*/ 1346200 h 3035300"/>
              <a:gd name="connsiteX36" fmla="*/ 1945095 w 3037295"/>
              <a:gd name="connsiteY36" fmla="*/ 1282700 h 3035300"/>
              <a:gd name="connsiteX37" fmla="*/ 1957795 w 3037295"/>
              <a:gd name="connsiteY37" fmla="*/ 1231900 h 3035300"/>
              <a:gd name="connsiteX38" fmla="*/ 1983195 w 3037295"/>
              <a:gd name="connsiteY38" fmla="*/ 1168400 h 3035300"/>
              <a:gd name="connsiteX39" fmla="*/ 1995895 w 3037295"/>
              <a:gd name="connsiteY39" fmla="*/ 1104900 h 3035300"/>
              <a:gd name="connsiteX40" fmla="*/ 1983195 w 3037295"/>
              <a:gd name="connsiteY40" fmla="*/ 723900 h 3035300"/>
              <a:gd name="connsiteX41" fmla="*/ 1957795 w 3037295"/>
              <a:gd name="connsiteY41" fmla="*/ 647700 h 3035300"/>
              <a:gd name="connsiteX42" fmla="*/ 1919695 w 3037295"/>
              <a:gd name="connsiteY42" fmla="*/ 558800 h 3035300"/>
              <a:gd name="connsiteX43" fmla="*/ 1881595 w 3037295"/>
              <a:gd name="connsiteY43" fmla="*/ 457200 h 3035300"/>
              <a:gd name="connsiteX44" fmla="*/ 1868895 w 3037295"/>
              <a:gd name="connsiteY44" fmla="*/ 406400 h 3035300"/>
              <a:gd name="connsiteX45" fmla="*/ 1779995 w 3037295"/>
              <a:gd name="connsiteY45" fmla="*/ 292100 h 3035300"/>
              <a:gd name="connsiteX46" fmla="*/ 1754595 w 3037295"/>
              <a:gd name="connsiteY46" fmla="*/ 254000 h 3035300"/>
              <a:gd name="connsiteX47" fmla="*/ 1678395 w 3037295"/>
              <a:gd name="connsiteY47" fmla="*/ 203200 h 3035300"/>
              <a:gd name="connsiteX48" fmla="*/ 1652995 w 3037295"/>
              <a:gd name="connsiteY48" fmla="*/ 165100 h 3035300"/>
              <a:gd name="connsiteX49" fmla="*/ 1703795 w 3037295"/>
              <a:gd name="connsiteY49" fmla="*/ 63500 h 3035300"/>
              <a:gd name="connsiteX50" fmla="*/ 1741895 w 3037295"/>
              <a:gd name="connsiteY50" fmla="*/ 50800 h 3035300"/>
              <a:gd name="connsiteX51" fmla="*/ 1830795 w 3037295"/>
              <a:gd name="connsiteY51" fmla="*/ 0 h 3035300"/>
              <a:gd name="connsiteX52" fmla="*/ 2135595 w 3037295"/>
              <a:gd name="connsiteY52" fmla="*/ 12700 h 3035300"/>
              <a:gd name="connsiteX53" fmla="*/ 2173695 w 3037295"/>
              <a:gd name="connsiteY53" fmla="*/ 50800 h 3035300"/>
              <a:gd name="connsiteX54" fmla="*/ 2186395 w 3037295"/>
              <a:gd name="connsiteY54" fmla="*/ 88900 h 3035300"/>
              <a:gd name="connsiteX55" fmla="*/ 2224495 w 3037295"/>
              <a:gd name="connsiteY55" fmla="*/ 203200 h 3035300"/>
              <a:gd name="connsiteX56" fmla="*/ 2237195 w 3037295"/>
              <a:gd name="connsiteY56" fmla="*/ 596900 h 3035300"/>
              <a:gd name="connsiteX57" fmla="*/ 2249895 w 3037295"/>
              <a:gd name="connsiteY57" fmla="*/ 673100 h 3035300"/>
              <a:gd name="connsiteX58" fmla="*/ 2275295 w 3037295"/>
              <a:gd name="connsiteY58" fmla="*/ 863600 h 3035300"/>
              <a:gd name="connsiteX59" fmla="*/ 2287995 w 3037295"/>
              <a:gd name="connsiteY59" fmla="*/ 965200 h 3035300"/>
              <a:gd name="connsiteX60" fmla="*/ 2313395 w 3037295"/>
              <a:gd name="connsiteY60" fmla="*/ 1092200 h 3035300"/>
              <a:gd name="connsiteX61" fmla="*/ 2326095 w 3037295"/>
              <a:gd name="connsiteY61" fmla="*/ 1244600 h 3035300"/>
              <a:gd name="connsiteX62" fmla="*/ 2300695 w 3037295"/>
              <a:gd name="connsiteY62" fmla="*/ 1752600 h 3035300"/>
              <a:gd name="connsiteX63" fmla="*/ 2351495 w 3037295"/>
              <a:gd name="connsiteY63" fmla="*/ 2044700 h 3035300"/>
              <a:gd name="connsiteX64" fmla="*/ 2414995 w 3037295"/>
              <a:gd name="connsiteY64" fmla="*/ 2057400 h 3035300"/>
              <a:gd name="connsiteX65" fmla="*/ 2656295 w 3037295"/>
              <a:gd name="connsiteY65" fmla="*/ 2019300 h 3035300"/>
              <a:gd name="connsiteX66" fmla="*/ 2707095 w 3037295"/>
              <a:gd name="connsiteY66" fmla="*/ 1981200 h 3035300"/>
              <a:gd name="connsiteX67" fmla="*/ 2745195 w 3037295"/>
              <a:gd name="connsiteY67" fmla="*/ 1968500 h 3035300"/>
              <a:gd name="connsiteX68" fmla="*/ 2770595 w 3037295"/>
              <a:gd name="connsiteY68" fmla="*/ 1930400 h 3035300"/>
              <a:gd name="connsiteX69" fmla="*/ 2884895 w 3037295"/>
              <a:gd name="connsiteY69" fmla="*/ 1841500 h 3035300"/>
              <a:gd name="connsiteX70" fmla="*/ 2999195 w 3037295"/>
              <a:gd name="connsiteY70" fmla="*/ 1790700 h 3035300"/>
              <a:gd name="connsiteX71" fmla="*/ 3011895 w 3037295"/>
              <a:gd name="connsiteY71" fmla="*/ 1879600 h 3035300"/>
              <a:gd name="connsiteX72" fmla="*/ 3024595 w 3037295"/>
              <a:gd name="connsiteY72" fmla="*/ 1917700 h 3035300"/>
              <a:gd name="connsiteX73" fmla="*/ 3037295 w 3037295"/>
              <a:gd name="connsiteY73" fmla="*/ 2006600 h 3035300"/>
              <a:gd name="connsiteX74" fmla="*/ 3024595 w 3037295"/>
              <a:gd name="connsiteY74" fmla="*/ 2298700 h 3035300"/>
              <a:gd name="connsiteX75" fmla="*/ 2999195 w 3037295"/>
              <a:gd name="connsiteY75" fmla="*/ 2349500 h 3035300"/>
              <a:gd name="connsiteX76" fmla="*/ 2986495 w 3037295"/>
              <a:gd name="connsiteY76" fmla="*/ 2387600 h 3035300"/>
              <a:gd name="connsiteX77" fmla="*/ 2859495 w 3037295"/>
              <a:gd name="connsiteY77" fmla="*/ 2540000 h 3035300"/>
              <a:gd name="connsiteX78" fmla="*/ 2605495 w 3037295"/>
              <a:gd name="connsiteY78" fmla="*/ 2679700 h 3035300"/>
              <a:gd name="connsiteX79" fmla="*/ 2516595 w 3037295"/>
              <a:gd name="connsiteY79" fmla="*/ 2705100 h 3035300"/>
              <a:gd name="connsiteX80" fmla="*/ 2364195 w 3037295"/>
              <a:gd name="connsiteY80" fmla="*/ 2692400 h 3035300"/>
              <a:gd name="connsiteX81" fmla="*/ 2313395 w 3037295"/>
              <a:gd name="connsiteY81" fmla="*/ 2654300 h 3035300"/>
              <a:gd name="connsiteX82" fmla="*/ 2199095 w 3037295"/>
              <a:gd name="connsiteY82" fmla="*/ 2527300 h 3035300"/>
              <a:gd name="connsiteX83" fmla="*/ 2173695 w 3037295"/>
              <a:gd name="connsiteY83" fmla="*/ 2476500 h 3035300"/>
              <a:gd name="connsiteX84" fmla="*/ 2097495 w 3037295"/>
              <a:gd name="connsiteY84" fmla="*/ 2349500 h 3035300"/>
              <a:gd name="connsiteX85" fmla="*/ 2072095 w 3037295"/>
              <a:gd name="connsiteY85" fmla="*/ 2273300 h 3035300"/>
              <a:gd name="connsiteX86" fmla="*/ 2059395 w 3037295"/>
              <a:gd name="connsiteY86" fmla="*/ 2235200 h 3035300"/>
              <a:gd name="connsiteX87" fmla="*/ 2008595 w 3037295"/>
              <a:gd name="connsiteY87" fmla="*/ 2108200 h 3035300"/>
              <a:gd name="connsiteX88" fmla="*/ 1957795 w 3037295"/>
              <a:gd name="connsiteY88" fmla="*/ 2032000 h 3035300"/>
              <a:gd name="connsiteX89" fmla="*/ 1906995 w 3037295"/>
              <a:gd name="connsiteY89" fmla="*/ 1943100 h 3035300"/>
              <a:gd name="connsiteX90" fmla="*/ 1538695 w 3037295"/>
              <a:gd name="connsiteY90" fmla="*/ 1955800 h 3035300"/>
              <a:gd name="connsiteX91" fmla="*/ 1500595 w 3037295"/>
              <a:gd name="connsiteY91" fmla="*/ 1968500 h 3035300"/>
              <a:gd name="connsiteX92" fmla="*/ 1411695 w 3037295"/>
              <a:gd name="connsiteY92" fmla="*/ 1993900 h 3035300"/>
              <a:gd name="connsiteX93" fmla="*/ 1348195 w 3037295"/>
              <a:gd name="connsiteY93" fmla="*/ 2019300 h 3035300"/>
              <a:gd name="connsiteX94" fmla="*/ 1297395 w 3037295"/>
              <a:gd name="connsiteY94" fmla="*/ 2057400 h 3035300"/>
              <a:gd name="connsiteX95" fmla="*/ 1259295 w 3037295"/>
              <a:gd name="connsiteY95" fmla="*/ 2082800 h 3035300"/>
              <a:gd name="connsiteX96" fmla="*/ 1246595 w 3037295"/>
              <a:gd name="connsiteY96" fmla="*/ 2120900 h 3035300"/>
              <a:gd name="connsiteX97" fmla="*/ 1221195 w 3037295"/>
              <a:gd name="connsiteY97" fmla="*/ 2159000 h 3035300"/>
              <a:gd name="connsiteX98" fmla="*/ 1233895 w 3037295"/>
              <a:gd name="connsiteY98" fmla="*/ 2438400 h 3035300"/>
              <a:gd name="connsiteX99" fmla="*/ 1310095 w 3037295"/>
              <a:gd name="connsiteY99" fmla="*/ 2489200 h 3035300"/>
              <a:gd name="connsiteX100" fmla="*/ 1386295 w 3037295"/>
              <a:gd name="connsiteY100" fmla="*/ 2527300 h 3035300"/>
              <a:gd name="connsiteX101" fmla="*/ 1424395 w 3037295"/>
              <a:gd name="connsiteY101" fmla="*/ 2552700 h 3035300"/>
              <a:gd name="connsiteX102" fmla="*/ 1475195 w 3037295"/>
              <a:gd name="connsiteY102" fmla="*/ 2565400 h 3035300"/>
              <a:gd name="connsiteX103" fmla="*/ 1513295 w 3037295"/>
              <a:gd name="connsiteY103" fmla="*/ 2578100 h 3035300"/>
              <a:gd name="connsiteX104" fmla="*/ 1576795 w 3037295"/>
              <a:gd name="connsiteY104" fmla="*/ 2590800 h 3035300"/>
              <a:gd name="connsiteX105" fmla="*/ 1652995 w 3037295"/>
              <a:gd name="connsiteY105" fmla="*/ 2616200 h 3035300"/>
              <a:gd name="connsiteX106" fmla="*/ 1691095 w 3037295"/>
              <a:gd name="connsiteY106" fmla="*/ 2641600 h 3035300"/>
              <a:gd name="connsiteX107" fmla="*/ 1703795 w 3037295"/>
              <a:gd name="connsiteY107" fmla="*/ 2806700 h 3035300"/>
              <a:gd name="connsiteX108" fmla="*/ 1665695 w 3037295"/>
              <a:gd name="connsiteY108" fmla="*/ 2882900 h 3035300"/>
              <a:gd name="connsiteX109" fmla="*/ 1614895 w 3037295"/>
              <a:gd name="connsiteY109" fmla="*/ 2921000 h 3035300"/>
              <a:gd name="connsiteX110" fmla="*/ 1538695 w 3037295"/>
              <a:gd name="connsiteY110" fmla="*/ 2971800 h 3035300"/>
              <a:gd name="connsiteX111" fmla="*/ 1487895 w 3037295"/>
              <a:gd name="connsiteY111" fmla="*/ 2984500 h 3035300"/>
              <a:gd name="connsiteX112" fmla="*/ 1398995 w 3037295"/>
              <a:gd name="connsiteY112" fmla="*/ 3009900 h 3035300"/>
              <a:gd name="connsiteX113" fmla="*/ 1144995 w 3037295"/>
              <a:gd name="connsiteY113" fmla="*/ 2997200 h 3035300"/>
              <a:gd name="connsiteX114" fmla="*/ 1106895 w 3037295"/>
              <a:gd name="connsiteY114" fmla="*/ 2984500 h 3035300"/>
              <a:gd name="connsiteX115" fmla="*/ 1068795 w 3037295"/>
              <a:gd name="connsiteY115" fmla="*/ 2946400 h 3035300"/>
              <a:gd name="connsiteX116" fmla="*/ 1017995 w 3037295"/>
              <a:gd name="connsiteY116" fmla="*/ 2857500 h 3035300"/>
              <a:gd name="connsiteX117" fmla="*/ 979895 w 3037295"/>
              <a:gd name="connsiteY117" fmla="*/ 2755900 h 3035300"/>
              <a:gd name="connsiteX118" fmla="*/ 954495 w 3037295"/>
              <a:gd name="connsiteY118" fmla="*/ 2654300 h 3035300"/>
              <a:gd name="connsiteX119" fmla="*/ 929095 w 3037295"/>
              <a:gd name="connsiteY119" fmla="*/ 2425700 h 3035300"/>
              <a:gd name="connsiteX120" fmla="*/ 903695 w 3037295"/>
              <a:gd name="connsiteY120" fmla="*/ 2374900 h 3035300"/>
              <a:gd name="connsiteX121" fmla="*/ 852895 w 3037295"/>
              <a:gd name="connsiteY121" fmla="*/ 2298700 h 3035300"/>
              <a:gd name="connsiteX122" fmla="*/ 738595 w 3037295"/>
              <a:gd name="connsiteY122" fmla="*/ 2235200 h 3035300"/>
              <a:gd name="connsiteX123" fmla="*/ 497295 w 3037295"/>
              <a:gd name="connsiteY123" fmla="*/ 2273300 h 3035300"/>
              <a:gd name="connsiteX124" fmla="*/ 471895 w 3037295"/>
              <a:gd name="connsiteY124" fmla="*/ 2324100 h 3035300"/>
              <a:gd name="connsiteX125" fmla="*/ 459195 w 3037295"/>
              <a:gd name="connsiteY125" fmla="*/ 2362200 h 3035300"/>
              <a:gd name="connsiteX126" fmla="*/ 446495 w 3037295"/>
              <a:gd name="connsiteY126" fmla="*/ 2451100 h 3035300"/>
              <a:gd name="connsiteX127" fmla="*/ 433795 w 3037295"/>
              <a:gd name="connsiteY127" fmla="*/ 2501900 h 3035300"/>
              <a:gd name="connsiteX128" fmla="*/ 421095 w 3037295"/>
              <a:gd name="connsiteY128" fmla="*/ 2565400 h 3035300"/>
              <a:gd name="connsiteX129" fmla="*/ 433795 w 3037295"/>
              <a:gd name="connsiteY129" fmla="*/ 2768600 h 3035300"/>
              <a:gd name="connsiteX130" fmla="*/ 433795 w 3037295"/>
              <a:gd name="connsiteY130" fmla="*/ 2997200 h 3035300"/>
              <a:gd name="connsiteX131" fmla="*/ 357595 w 3037295"/>
              <a:gd name="connsiteY131" fmla="*/ 3035300 h 3035300"/>
              <a:gd name="connsiteX132" fmla="*/ 128995 w 3037295"/>
              <a:gd name="connsiteY132" fmla="*/ 3022600 h 3035300"/>
              <a:gd name="connsiteX133" fmla="*/ 65495 w 3037295"/>
              <a:gd name="connsiteY133" fmla="*/ 2959100 h 3035300"/>
              <a:gd name="connsiteX134" fmla="*/ 27395 w 3037295"/>
              <a:gd name="connsiteY134" fmla="*/ 2933700 h 3035300"/>
              <a:gd name="connsiteX135" fmla="*/ 14695 w 3037295"/>
              <a:gd name="connsiteY135" fmla="*/ 2781300 h 3035300"/>
              <a:gd name="connsiteX136" fmla="*/ 52795 w 3037295"/>
              <a:gd name="connsiteY136" fmla="*/ 2755900 h 3035300"/>
              <a:gd name="connsiteX137" fmla="*/ 103595 w 3037295"/>
              <a:gd name="connsiteY137" fmla="*/ 2768600 h 303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037295" h="3035300">
                <a:moveTo>
                  <a:pt x="103595" y="2768600"/>
                </a:moveTo>
                <a:lnTo>
                  <a:pt x="103595" y="2768600"/>
                </a:lnTo>
                <a:cubicBezTo>
                  <a:pt x="107828" y="2730500"/>
                  <a:pt x="110466" y="2692189"/>
                  <a:pt x="116295" y="2654300"/>
                </a:cubicBezTo>
                <a:cubicBezTo>
                  <a:pt x="118949" y="2637048"/>
                  <a:pt x="126830" y="2620820"/>
                  <a:pt x="128995" y="2603500"/>
                </a:cubicBezTo>
                <a:cubicBezTo>
                  <a:pt x="144930" y="2476019"/>
                  <a:pt x="148769" y="2268705"/>
                  <a:pt x="154395" y="2159000"/>
                </a:cubicBezTo>
                <a:cubicBezTo>
                  <a:pt x="157871" y="2091224"/>
                  <a:pt x="162862" y="2023533"/>
                  <a:pt x="167095" y="1955800"/>
                </a:cubicBezTo>
                <a:cubicBezTo>
                  <a:pt x="171328" y="1574800"/>
                  <a:pt x="171775" y="1193739"/>
                  <a:pt x="179795" y="812800"/>
                </a:cubicBezTo>
                <a:cubicBezTo>
                  <a:pt x="180249" y="791219"/>
                  <a:pt x="186815" y="770125"/>
                  <a:pt x="192495" y="749300"/>
                </a:cubicBezTo>
                <a:cubicBezTo>
                  <a:pt x="205965" y="699909"/>
                  <a:pt x="212596" y="671839"/>
                  <a:pt x="243295" y="635000"/>
                </a:cubicBezTo>
                <a:cubicBezTo>
                  <a:pt x="254793" y="621202"/>
                  <a:pt x="268695" y="609600"/>
                  <a:pt x="281395" y="596900"/>
                </a:cubicBezTo>
                <a:cubicBezTo>
                  <a:pt x="285628" y="579967"/>
                  <a:pt x="284413" y="560623"/>
                  <a:pt x="294095" y="546100"/>
                </a:cubicBezTo>
                <a:cubicBezTo>
                  <a:pt x="302562" y="533400"/>
                  <a:pt x="320708" y="530751"/>
                  <a:pt x="332195" y="520700"/>
                </a:cubicBezTo>
                <a:cubicBezTo>
                  <a:pt x="354723" y="500988"/>
                  <a:pt x="373167" y="476912"/>
                  <a:pt x="395695" y="457200"/>
                </a:cubicBezTo>
                <a:cubicBezTo>
                  <a:pt x="407182" y="447149"/>
                  <a:pt x="421375" y="440672"/>
                  <a:pt x="433795" y="431800"/>
                </a:cubicBezTo>
                <a:cubicBezTo>
                  <a:pt x="526389" y="365662"/>
                  <a:pt x="440735" y="420016"/>
                  <a:pt x="548095" y="355600"/>
                </a:cubicBezTo>
                <a:cubicBezTo>
                  <a:pt x="693997" y="362232"/>
                  <a:pt x="803621" y="319026"/>
                  <a:pt x="903695" y="419100"/>
                </a:cubicBezTo>
                <a:cubicBezTo>
                  <a:pt x="933687" y="449092"/>
                  <a:pt x="942122" y="483580"/>
                  <a:pt x="954495" y="520700"/>
                </a:cubicBezTo>
                <a:cubicBezTo>
                  <a:pt x="946028" y="567267"/>
                  <a:pt x="941290" y="614668"/>
                  <a:pt x="929095" y="660400"/>
                </a:cubicBezTo>
                <a:cubicBezTo>
                  <a:pt x="920417" y="692943"/>
                  <a:pt x="865220" y="768912"/>
                  <a:pt x="852895" y="787400"/>
                </a:cubicBezTo>
                <a:cubicBezTo>
                  <a:pt x="844428" y="800100"/>
                  <a:pt x="836653" y="813289"/>
                  <a:pt x="827495" y="825500"/>
                </a:cubicBezTo>
                <a:cubicBezTo>
                  <a:pt x="814795" y="842433"/>
                  <a:pt x="800613" y="858351"/>
                  <a:pt x="789395" y="876300"/>
                </a:cubicBezTo>
                <a:cubicBezTo>
                  <a:pt x="702230" y="1015764"/>
                  <a:pt x="833826" y="833992"/>
                  <a:pt x="725895" y="977900"/>
                </a:cubicBezTo>
                <a:cubicBezTo>
                  <a:pt x="721662" y="999067"/>
                  <a:pt x="718875" y="1020575"/>
                  <a:pt x="713195" y="1041400"/>
                </a:cubicBezTo>
                <a:cubicBezTo>
                  <a:pt x="706150" y="1067231"/>
                  <a:pt x="687795" y="1117600"/>
                  <a:pt x="687795" y="1117600"/>
                </a:cubicBezTo>
                <a:cubicBezTo>
                  <a:pt x="692028" y="1227667"/>
                  <a:pt x="692917" y="1337913"/>
                  <a:pt x="700495" y="1447800"/>
                </a:cubicBezTo>
                <a:cubicBezTo>
                  <a:pt x="702416" y="1475653"/>
                  <a:pt x="723563" y="1502955"/>
                  <a:pt x="738595" y="1524000"/>
                </a:cubicBezTo>
                <a:cubicBezTo>
                  <a:pt x="768045" y="1565231"/>
                  <a:pt x="771925" y="1578765"/>
                  <a:pt x="814795" y="1600200"/>
                </a:cubicBezTo>
                <a:cubicBezTo>
                  <a:pt x="826769" y="1606187"/>
                  <a:pt x="840921" y="1606913"/>
                  <a:pt x="852895" y="1612900"/>
                </a:cubicBezTo>
                <a:cubicBezTo>
                  <a:pt x="874973" y="1623939"/>
                  <a:pt x="895463" y="1637917"/>
                  <a:pt x="916395" y="1651000"/>
                </a:cubicBezTo>
                <a:cubicBezTo>
                  <a:pt x="929338" y="1659090"/>
                  <a:pt x="940843" y="1669574"/>
                  <a:pt x="954495" y="1676400"/>
                </a:cubicBezTo>
                <a:cubicBezTo>
                  <a:pt x="980530" y="1689417"/>
                  <a:pt x="1031943" y="1696970"/>
                  <a:pt x="1056095" y="1701800"/>
                </a:cubicBezTo>
                <a:cubicBezTo>
                  <a:pt x="1467697" y="1680137"/>
                  <a:pt x="1168082" y="1723738"/>
                  <a:pt x="1386295" y="1651000"/>
                </a:cubicBezTo>
                <a:cubicBezTo>
                  <a:pt x="1444770" y="1631508"/>
                  <a:pt x="1564095" y="1600200"/>
                  <a:pt x="1564095" y="1600200"/>
                </a:cubicBezTo>
                <a:cubicBezTo>
                  <a:pt x="1606428" y="1574800"/>
                  <a:pt x="1656186" y="1558909"/>
                  <a:pt x="1691095" y="1524000"/>
                </a:cubicBezTo>
                <a:cubicBezTo>
                  <a:pt x="1708028" y="1507067"/>
                  <a:pt x="1722914" y="1487801"/>
                  <a:pt x="1741895" y="1473200"/>
                </a:cubicBezTo>
                <a:cubicBezTo>
                  <a:pt x="1814791" y="1417126"/>
                  <a:pt x="1855890" y="1411906"/>
                  <a:pt x="1906995" y="1346200"/>
                </a:cubicBezTo>
                <a:cubicBezTo>
                  <a:pt x="1922150" y="1326715"/>
                  <a:pt x="1932395" y="1303867"/>
                  <a:pt x="1945095" y="1282700"/>
                </a:cubicBezTo>
                <a:cubicBezTo>
                  <a:pt x="1949328" y="1265767"/>
                  <a:pt x="1952275" y="1248459"/>
                  <a:pt x="1957795" y="1231900"/>
                </a:cubicBezTo>
                <a:cubicBezTo>
                  <a:pt x="1965004" y="1210273"/>
                  <a:pt x="1976644" y="1190236"/>
                  <a:pt x="1983195" y="1168400"/>
                </a:cubicBezTo>
                <a:cubicBezTo>
                  <a:pt x="1989398" y="1147725"/>
                  <a:pt x="1991662" y="1126067"/>
                  <a:pt x="1995895" y="1104900"/>
                </a:cubicBezTo>
                <a:cubicBezTo>
                  <a:pt x="1991662" y="977900"/>
                  <a:pt x="1993748" y="850532"/>
                  <a:pt x="1983195" y="723900"/>
                </a:cubicBezTo>
                <a:cubicBezTo>
                  <a:pt x="1980972" y="697219"/>
                  <a:pt x="1966262" y="673100"/>
                  <a:pt x="1957795" y="647700"/>
                </a:cubicBezTo>
                <a:cubicBezTo>
                  <a:pt x="1939108" y="591639"/>
                  <a:pt x="1951082" y="621574"/>
                  <a:pt x="1919695" y="558800"/>
                </a:cubicBezTo>
                <a:cubicBezTo>
                  <a:pt x="1887485" y="397748"/>
                  <a:pt x="1930648" y="571657"/>
                  <a:pt x="1881595" y="457200"/>
                </a:cubicBezTo>
                <a:cubicBezTo>
                  <a:pt x="1874719" y="441157"/>
                  <a:pt x="1876701" y="422012"/>
                  <a:pt x="1868895" y="406400"/>
                </a:cubicBezTo>
                <a:cubicBezTo>
                  <a:pt x="1820747" y="310105"/>
                  <a:pt x="1832259" y="354817"/>
                  <a:pt x="1779995" y="292100"/>
                </a:cubicBezTo>
                <a:cubicBezTo>
                  <a:pt x="1770224" y="280374"/>
                  <a:pt x="1766082" y="264051"/>
                  <a:pt x="1754595" y="254000"/>
                </a:cubicBezTo>
                <a:cubicBezTo>
                  <a:pt x="1731621" y="233898"/>
                  <a:pt x="1678395" y="203200"/>
                  <a:pt x="1678395" y="203200"/>
                </a:cubicBezTo>
                <a:cubicBezTo>
                  <a:pt x="1669928" y="190500"/>
                  <a:pt x="1654681" y="180270"/>
                  <a:pt x="1652995" y="165100"/>
                </a:cubicBezTo>
                <a:cubicBezTo>
                  <a:pt x="1645951" y="101708"/>
                  <a:pt x="1657460" y="86668"/>
                  <a:pt x="1703795" y="63500"/>
                </a:cubicBezTo>
                <a:cubicBezTo>
                  <a:pt x="1715769" y="57513"/>
                  <a:pt x="1729590" y="56073"/>
                  <a:pt x="1741895" y="50800"/>
                </a:cubicBezTo>
                <a:cubicBezTo>
                  <a:pt x="1787011" y="31464"/>
                  <a:pt x="1792531" y="25509"/>
                  <a:pt x="1830795" y="0"/>
                </a:cubicBezTo>
                <a:cubicBezTo>
                  <a:pt x="1932395" y="4233"/>
                  <a:pt x="2035005" y="-2202"/>
                  <a:pt x="2135595" y="12700"/>
                </a:cubicBezTo>
                <a:cubicBezTo>
                  <a:pt x="2153362" y="15332"/>
                  <a:pt x="2163732" y="35856"/>
                  <a:pt x="2173695" y="50800"/>
                </a:cubicBezTo>
                <a:cubicBezTo>
                  <a:pt x="2181121" y="61939"/>
                  <a:pt x="2181695" y="76365"/>
                  <a:pt x="2186395" y="88900"/>
                </a:cubicBezTo>
                <a:cubicBezTo>
                  <a:pt x="2222263" y="184547"/>
                  <a:pt x="2203215" y="118078"/>
                  <a:pt x="2224495" y="203200"/>
                </a:cubicBezTo>
                <a:cubicBezTo>
                  <a:pt x="2228728" y="334433"/>
                  <a:pt x="2230108" y="465790"/>
                  <a:pt x="2237195" y="596900"/>
                </a:cubicBezTo>
                <a:cubicBezTo>
                  <a:pt x="2238585" y="622613"/>
                  <a:pt x="2247051" y="647507"/>
                  <a:pt x="2249895" y="673100"/>
                </a:cubicBezTo>
                <a:cubicBezTo>
                  <a:pt x="2270613" y="859558"/>
                  <a:pt x="2244661" y="771699"/>
                  <a:pt x="2275295" y="863600"/>
                </a:cubicBezTo>
                <a:cubicBezTo>
                  <a:pt x="2279528" y="897467"/>
                  <a:pt x="2282384" y="931534"/>
                  <a:pt x="2287995" y="965200"/>
                </a:cubicBezTo>
                <a:cubicBezTo>
                  <a:pt x="2295092" y="1007784"/>
                  <a:pt x="2313395" y="1092200"/>
                  <a:pt x="2313395" y="1092200"/>
                </a:cubicBezTo>
                <a:cubicBezTo>
                  <a:pt x="2317628" y="1143000"/>
                  <a:pt x="2326095" y="1193624"/>
                  <a:pt x="2326095" y="1244600"/>
                </a:cubicBezTo>
                <a:cubicBezTo>
                  <a:pt x="2326095" y="1688697"/>
                  <a:pt x="2361829" y="1569198"/>
                  <a:pt x="2300695" y="1752600"/>
                </a:cubicBezTo>
                <a:cubicBezTo>
                  <a:pt x="2302426" y="1787227"/>
                  <a:pt x="2255966" y="1996935"/>
                  <a:pt x="2351495" y="2044700"/>
                </a:cubicBezTo>
                <a:cubicBezTo>
                  <a:pt x="2370802" y="2054353"/>
                  <a:pt x="2393828" y="2053167"/>
                  <a:pt x="2414995" y="2057400"/>
                </a:cubicBezTo>
                <a:cubicBezTo>
                  <a:pt x="2495428" y="2044700"/>
                  <a:pt x="2577502" y="2039855"/>
                  <a:pt x="2656295" y="2019300"/>
                </a:cubicBezTo>
                <a:cubicBezTo>
                  <a:pt x="2676776" y="2013957"/>
                  <a:pt x="2688717" y="1991702"/>
                  <a:pt x="2707095" y="1981200"/>
                </a:cubicBezTo>
                <a:cubicBezTo>
                  <a:pt x="2718718" y="1974558"/>
                  <a:pt x="2732495" y="1972733"/>
                  <a:pt x="2745195" y="1968500"/>
                </a:cubicBezTo>
                <a:cubicBezTo>
                  <a:pt x="2753662" y="1955800"/>
                  <a:pt x="2759802" y="1941193"/>
                  <a:pt x="2770595" y="1930400"/>
                </a:cubicBezTo>
                <a:cubicBezTo>
                  <a:pt x="2814558" y="1886437"/>
                  <a:pt x="2839580" y="1871710"/>
                  <a:pt x="2884895" y="1841500"/>
                </a:cubicBezTo>
                <a:cubicBezTo>
                  <a:pt x="2948341" y="1746332"/>
                  <a:pt x="2907351" y="1753963"/>
                  <a:pt x="2999195" y="1790700"/>
                </a:cubicBezTo>
                <a:cubicBezTo>
                  <a:pt x="3003428" y="1820333"/>
                  <a:pt x="3006024" y="1850247"/>
                  <a:pt x="3011895" y="1879600"/>
                </a:cubicBezTo>
                <a:cubicBezTo>
                  <a:pt x="3014520" y="1892727"/>
                  <a:pt x="3021970" y="1904573"/>
                  <a:pt x="3024595" y="1917700"/>
                </a:cubicBezTo>
                <a:cubicBezTo>
                  <a:pt x="3030466" y="1947053"/>
                  <a:pt x="3033062" y="1976967"/>
                  <a:pt x="3037295" y="2006600"/>
                </a:cubicBezTo>
                <a:cubicBezTo>
                  <a:pt x="3033062" y="2103967"/>
                  <a:pt x="3035358" y="2201837"/>
                  <a:pt x="3024595" y="2298700"/>
                </a:cubicBezTo>
                <a:cubicBezTo>
                  <a:pt x="3022504" y="2317516"/>
                  <a:pt x="3006653" y="2332099"/>
                  <a:pt x="2999195" y="2349500"/>
                </a:cubicBezTo>
                <a:cubicBezTo>
                  <a:pt x="2993922" y="2361805"/>
                  <a:pt x="2993921" y="2376461"/>
                  <a:pt x="2986495" y="2387600"/>
                </a:cubicBezTo>
                <a:cubicBezTo>
                  <a:pt x="2984408" y="2390731"/>
                  <a:pt x="2895319" y="2514412"/>
                  <a:pt x="2859495" y="2540000"/>
                </a:cubicBezTo>
                <a:cubicBezTo>
                  <a:pt x="2750760" y="2617668"/>
                  <a:pt x="2720273" y="2631876"/>
                  <a:pt x="2605495" y="2679700"/>
                </a:cubicBezTo>
                <a:cubicBezTo>
                  <a:pt x="2578166" y="2691087"/>
                  <a:pt x="2544749" y="2698061"/>
                  <a:pt x="2516595" y="2705100"/>
                </a:cubicBezTo>
                <a:cubicBezTo>
                  <a:pt x="2465795" y="2700867"/>
                  <a:pt x="2413649" y="2704764"/>
                  <a:pt x="2364195" y="2692400"/>
                </a:cubicBezTo>
                <a:cubicBezTo>
                  <a:pt x="2343660" y="2687266"/>
                  <a:pt x="2329128" y="2668460"/>
                  <a:pt x="2313395" y="2654300"/>
                </a:cubicBezTo>
                <a:cubicBezTo>
                  <a:pt x="2273817" y="2618680"/>
                  <a:pt x="2228348" y="2574105"/>
                  <a:pt x="2199095" y="2527300"/>
                </a:cubicBezTo>
                <a:cubicBezTo>
                  <a:pt x="2189061" y="2511246"/>
                  <a:pt x="2183435" y="2492734"/>
                  <a:pt x="2173695" y="2476500"/>
                </a:cubicBezTo>
                <a:cubicBezTo>
                  <a:pt x="2137915" y="2416866"/>
                  <a:pt x="2120719" y="2407561"/>
                  <a:pt x="2097495" y="2349500"/>
                </a:cubicBezTo>
                <a:cubicBezTo>
                  <a:pt x="2087551" y="2324641"/>
                  <a:pt x="2080562" y="2298700"/>
                  <a:pt x="2072095" y="2273300"/>
                </a:cubicBezTo>
                <a:cubicBezTo>
                  <a:pt x="2067862" y="2260600"/>
                  <a:pt x="2064367" y="2247629"/>
                  <a:pt x="2059395" y="2235200"/>
                </a:cubicBezTo>
                <a:cubicBezTo>
                  <a:pt x="2042462" y="2192867"/>
                  <a:pt x="2033886" y="2146137"/>
                  <a:pt x="2008595" y="2108200"/>
                </a:cubicBezTo>
                <a:cubicBezTo>
                  <a:pt x="1991662" y="2082800"/>
                  <a:pt x="1971447" y="2059304"/>
                  <a:pt x="1957795" y="2032000"/>
                </a:cubicBezTo>
                <a:cubicBezTo>
                  <a:pt x="1925569" y="1967548"/>
                  <a:pt x="1942897" y="1996952"/>
                  <a:pt x="1906995" y="1943100"/>
                </a:cubicBezTo>
                <a:cubicBezTo>
                  <a:pt x="1784228" y="1947333"/>
                  <a:pt x="1661295" y="1948137"/>
                  <a:pt x="1538695" y="1955800"/>
                </a:cubicBezTo>
                <a:cubicBezTo>
                  <a:pt x="1525334" y="1956635"/>
                  <a:pt x="1513417" y="1964653"/>
                  <a:pt x="1500595" y="1968500"/>
                </a:cubicBezTo>
                <a:cubicBezTo>
                  <a:pt x="1471076" y="1977356"/>
                  <a:pt x="1440933" y="1984154"/>
                  <a:pt x="1411695" y="1993900"/>
                </a:cubicBezTo>
                <a:cubicBezTo>
                  <a:pt x="1390068" y="2001109"/>
                  <a:pt x="1368123" y="2008229"/>
                  <a:pt x="1348195" y="2019300"/>
                </a:cubicBezTo>
                <a:cubicBezTo>
                  <a:pt x="1329692" y="2029579"/>
                  <a:pt x="1314619" y="2045097"/>
                  <a:pt x="1297395" y="2057400"/>
                </a:cubicBezTo>
                <a:cubicBezTo>
                  <a:pt x="1284975" y="2066272"/>
                  <a:pt x="1271995" y="2074333"/>
                  <a:pt x="1259295" y="2082800"/>
                </a:cubicBezTo>
                <a:cubicBezTo>
                  <a:pt x="1255062" y="2095500"/>
                  <a:pt x="1252582" y="2108926"/>
                  <a:pt x="1246595" y="2120900"/>
                </a:cubicBezTo>
                <a:cubicBezTo>
                  <a:pt x="1239769" y="2134552"/>
                  <a:pt x="1221805" y="2143749"/>
                  <a:pt x="1221195" y="2159000"/>
                </a:cubicBezTo>
                <a:cubicBezTo>
                  <a:pt x="1217469" y="2252155"/>
                  <a:pt x="1209658" y="2348376"/>
                  <a:pt x="1233895" y="2438400"/>
                </a:cubicBezTo>
                <a:cubicBezTo>
                  <a:pt x="1241831" y="2467877"/>
                  <a:pt x="1284695" y="2472267"/>
                  <a:pt x="1310095" y="2489200"/>
                </a:cubicBezTo>
                <a:cubicBezTo>
                  <a:pt x="1419284" y="2561993"/>
                  <a:pt x="1281135" y="2474720"/>
                  <a:pt x="1386295" y="2527300"/>
                </a:cubicBezTo>
                <a:cubicBezTo>
                  <a:pt x="1399947" y="2534126"/>
                  <a:pt x="1410366" y="2546687"/>
                  <a:pt x="1424395" y="2552700"/>
                </a:cubicBezTo>
                <a:cubicBezTo>
                  <a:pt x="1440438" y="2559576"/>
                  <a:pt x="1458412" y="2560605"/>
                  <a:pt x="1475195" y="2565400"/>
                </a:cubicBezTo>
                <a:cubicBezTo>
                  <a:pt x="1488067" y="2569078"/>
                  <a:pt x="1500308" y="2574853"/>
                  <a:pt x="1513295" y="2578100"/>
                </a:cubicBezTo>
                <a:cubicBezTo>
                  <a:pt x="1534236" y="2583335"/>
                  <a:pt x="1555970" y="2585120"/>
                  <a:pt x="1576795" y="2590800"/>
                </a:cubicBezTo>
                <a:cubicBezTo>
                  <a:pt x="1602626" y="2597845"/>
                  <a:pt x="1630718" y="2601348"/>
                  <a:pt x="1652995" y="2616200"/>
                </a:cubicBezTo>
                <a:lnTo>
                  <a:pt x="1691095" y="2641600"/>
                </a:lnTo>
                <a:cubicBezTo>
                  <a:pt x="1737863" y="2711751"/>
                  <a:pt x="1724234" y="2673843"/>
                  <a:pt x="1703795" y="2806700"/>
                </a:cubicBezTo>
                <a:cubicBezTo>
                  <a:pt x="1700039" y="2831115"/>
                  <a:pt x="1682820" y="2865775"/>
                  <a:pt x="1665695" y="2882900"/>
                </a:cubicBezTo>
                <a:cubicBezTo>
                  <a:pt x="1650728" y="2897867"/>
                  <a:pt x="1632235" y="2908862"/>
                  <a:pt x="1614895" y="2921000"/>
                </a:cubicBezTo>
                <a:cubicBezTo>
                  <a:pt x="1589886" y="2938506"/>
                  <a:pt x="1568311" y="2964396"/>
                  <a:pt x="1538695" y="2971800"/>
                </a:cubicBezTo>
                <a:cubicBezTo>
                  <a:pt x="1521762" y="2976033"/>
                  <a:pt x="1504678" y="2979705"/>
                  <a:pt x="1487895" y="2984500"/>
                </a:cubicBezTo>
                <a:cubicBezTo>
                  <a:pt x="1360358" y="3020939"/>
                  <a:pt x="1557804" y="2970198"/>
                  <a:pt x="1398995" y="3009900"/>
                </a:cubicBezTo>
                <a:cubicBezTo>
                  <a:pt x="1314328" y="3005667"/>
                  <a:pt x="1229449" y="3004544"/>
                  <a:pt x="1144995" y="2997200"/>
                </a:cubicBezTo>
                <a:cubicBezTo>
                  <a:pt x="1131658" y="2996040"/>
                  <a:pt x="1118034" y="2991926"/>
                  <a:pt x="1106895" y="2984500"/>
                </a:cubicBezTo>
                <a:cubicBezTo>
                  <a:pt x="1091951" y="2974537"/>
                  <a:pt x="1080293" y="2960198"/>
                  <a:pt x="1068795" y="2946400"/>
                </a:cubicBezTo>
                <a:cubicBezTo>
                  <a:pt x="1049337" y="2923050"/>
                  <a:pt x="1029825" y="2884118"/>
                  <a:pt x="1017995" y="2857500"/>
                </a:cubicBezTo>
                <a:cubicBezTo>
                  <a:pt x="1008938" y="2837121"/>
                  <a:pt x="987288" y="2783007"/>
                  <a:pt x="979895" y="2755900"/>
                </a:cubicBezTo>
                <a:cubicBezTo>
                  <a:pt x="970710" y="2722221"/>
                  <a:pt x="954495" y="2654300"/>
                  <a:pt x="954495" y="2654300"/>
                </a:cubicBezTo>
                <a:cubicBezTo>
                  <a:pt x="952497" y="2630324"/>
                  <a:pt x="943689" y="2474347"/>
                  <a:pt x="929095" y="2425700"/>
                </a:cubicBezTo>
                <a:cubicBezTo>
                  <a:pt x="923655" y="2407566"/>
                  <a:pt x="913435" y="2391134"/>
                  <a:pt x="903695" y="2374900"/>
                </a:cubicBezTo>
                <a:cubicBezTo>
                  <a:pt x="887989" y="2348723"/>
                  <a:pt x="878295" y="2315633"/>
                  <a:pt x="852895" y="2298700"/>
                </a:cubicBezTo>
                <a:cubicBezTo>
                  <a:pt x="765556" y="2240474"/>
                  <a:pt x="805655" y="2257553"/>
                  <a:pt x="738595" y="2235200"/>
                </a:cubicBezTo>
                <a:cubicBezTo>
                  <a:pt x="717305" y="2236531"/>
                  <a:pt x="547523" y="2213026"/>
                  <a:pt x="497295" y="2273300"/>
                </a:cubicBezTo>
                <a:cubicBezTo>
                  <a:pt x="485175" y="2287844"/>
                  <a:pt x="479353" y="2306699"/>
                  <a:pt x="471895" y="2324100"/>
                </a:cubicBezTo>
                <a:cubicBezTo>
                  <a:pt x="466622" y="2336405"/>
                  <a:pt x="463428" y="2349500"/>
                  <a:pt x="459195" y="2362200"/>
                </a:cubicBezTo>
                <a:cubicBezTo>
                  <a:pt x="454962" y="2391833"/>
                  <a:pt x="451850" y="2421649"/>
                  <a:pt x="446495" y="2451100"/>
                </a:cubicBezTo>
                <a:cubicBezTo>
                  <a:pt x="443373" y="2468273"/>
                  <a:pt x="437581" y="2484861"/>
                  <a:pt x="433795" y="2501900"/>
                </a:cubicBezTo>
                <a:cubicBezTo>
                  <a:pt x="429112" y="2522972"/>
                  <a:pt x="425328" y="2544233"/>
                  <a:pt x="421095" y="2565400"/>
                </a:cubicBezTo>
                <a:cubicBezTo>
                  <a:pt x="425328" y="2633133"/>
                  <a:pt x="427651" y="2701013"/>
                  <a:pt x="433795" y="2768600"/>
                </a:cubicBezTo>
                <a:cubicBezTo>
                  <a:pt x="443212" y="2872191"/>
                  <a:pt x="471722" y="2864456"/>
                  <a:pt x="433795" y="2997200"/>
                </a:cubicBezTo>
                <a:cubicBezTo>
                  <a:pt x="428612" y="3015341"/>
                  <a:pt x="371536" y="3030653"/>
                  <a:pt x="357595" y="3035300"/>
                </a:cubicBezTo>
                <a:cubicBezTo>
                  <a:pt x="281395" y="3031067"/>
                  <a:pt x="204545" y="3033393"/>
                  <a:pt x="128995" y="3022600"/>
                </a:cubicBezTo>
                <a:cubicBezTo>
                  <a:pt x="89484" y="3016956"/>
                  <a:pt x="88073" y="2981678"/>
                  <a:pt x="65495" y="2959100"/>
                </a:cubicBezTo>
                <a:cubicBezTo>
                  <a:pt x="54702" y="2948307"/>
                  <a:pt x="40095" y="2942167"/>
                  <a:pt x="27395" y="2933700"/>
                </a:cubicBezTo>
                <a:cubicBezTo>
                  <a:pt x="8077" y="2875746"/>
                  <a:pt x="-16088" y="2842866"/>
                  <a:pt x="14695" y="2781300"/>
                </a:cubicBezTo>
                <a:cubicBezTo>
                  <a:pt x="21521" y="2767648"/>
                  <a:pt x="38623" y="2761569"/>
                  <a:pt x="52795" y="2755900"/>
                </a:cubicBezTo>
                <a:cubicBezTo>
                  <a:pt x="60656" y="2752756"/>
                  <a:pt x="95128" y="2766483"/>
                  <a:pt x="103595" y="276860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194885" y="3615510"/>
            <a:ext cx="1664377" cy="1070767"/>
          </a:xfrm>
          <a:prstGeom prst="cloud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/>
          <p:cNvSpPr/>
          <p:nvPr/>
        </p:nvSpPr>
        <p:spPr>
          <a:xfrm>
            <a:off x="505318" y="5084719"/>
            <a:ext cx="889000" cy="1414251"/>
          </a:xfrm>
          <a:custGeom>
            <a:avLst/>
            <a:gdLst>
              <a:gd name="connsiteX0" fmla="*/ 76200 w 889000"/>
              <a:gd name="connsiteY0" fmla="*/ 838200 h 1841500"/>
              <a:gd name="connsiteX1" fmla="*/ 76200 w 889000"/>
              <a:gd name="connsiteY1" fmla="*/ 838200 h 1841500"/>
              <a:gd name="connsiteX2" fmla="*/ 63500 w 889000"/>
              <a:gd name="connsiteY2" fmla="*/ 482600 h 1841500"/>
              <a:gd name="connsiteX3" fmla="*/ 50800 w 889000"/>
              <a:gd name="connsiteY3" fmla="*/ 393700 h 1841500"/>
              <a:gd name="connsiteX4" fmla="*/ 25400 w 889000"/>
              <a:gd name="connsiteY4" fmla="*/ 215900 h 1841500"/>
              <a:gd name="connsiteX5" fmla="*/ 38100 w 889000"/>
              <a:gd name="connsiteY5" fmla="*/ 101600 h 1841500"/>
              <a:gd name="connsiteX6" fmla="*/ 63500 w 889000"/>
              <a:gd name="connsiteY6" fmla="*/ 63500 h 1841500"/>
              <a:gd name="connsiteX7" fmla="*/ 177800 w 889000"/>
              <a:gd name="connsiteY7" fmla="*/ 0 h 1841500"/>
              <a:gd name="connsiteX8" fmla="*/ 254000 w 889000"/>
              <a:gd name="connsiteY8" fmla="*/ 50800 h 1841500"/>
              <a:gd name="connsiteX9" fmla="*/ 266700 w 889000"/>
              <a:gd name="connsiteY9" fmla="*/ 114300 h 1841500"/>
              <a:gd name="connsiteX10" fmla="*/ 292100 w 889000"/>
              <a:gd name="connsiteY10" fmla="*/ 165100 h 1841500"/>
              <a:gd name="connsiteX11" fmla="*/ 304800 w 889000"/>
              <a:gd name="connsiteY11" fmla="*/ 203200 h 1841500"/>
              <a:gd name="connsiteX12" fmla="*/ 317500 w 889000"/>
              <a:gd name="connsiteY12" fmla="*/ 546100 h 1841500"/>
              <a:gd name="connsiteX13" fmla="*/ 368300 w 889000"/>
              <a:gd name="connsiteY13" fmla="*/ 533400 h 1841500"/>
              <a:gd name="connsiteX14" fmla="*/ 419100 w 889000"/>
              <a:gd name="connsiteY14" fmla="*/ 482600 h 1841500"/>
              <a:gd name="connsiteX15" fmla="*/ 457200 w 889000"/>
              <a:gd name="connsiteY15" fmla="*/ 457200 h 1841500"/>
              <a:gd name="connsiteX16" fmla="*/ 533400 w 889000"/>
              <a:gd name="connsiteY16" fmla="*/ 393700 h 1841500"/>
              <a:gd name="connsiteX17" fmla="*/ 558800 w 889000"/>
              <a:gd name="connsiteY17" fmla="*/ 355600 h 1841500"/>
              <a:gd name="connsiteX18" fmla="*/ 635000 w 889000"/>
              <a:gd name="connsiteY18" fmla="*/ 304800 h 1841500"/>
              <a:gd name="connsiteX19" fmla="*/ 685800 w 889000"/>
              <a:gd name="connsiteY19" fmla="*/ 241300 h 1841500"/>
              <a:gd name="connsiteX20" fmla="*/ 736600 w 889000"/>
              <a:gd name="connsiteY20" fmla="*/ 190500 h 1841500"/>
              <a:gd name="connsiteX21" fmla="*/ 774700 w 889000"/>
              <a:gd name="connsiteY21" fmla="*/ 139700 h 1841500"/>
              <a:gd name="connsiteX22" fmla="*/ 812800 w 889000"/>
              <a:gd name="connsiteY22" fmla="*/ 114300 h 1841500"/>
              <a:gd name="connsiteX23" fmla="*/ 850900 w 889000"/>
              <a:gd name="connsiteY23" fmla="*/ 76200 h 1841500"/>
              <a:gd name="connsiteX24" fmla="*/ 863600 w 889000"/>
              <a:gd name="connsiteY24" fmla="*/ 127000 h 1841500"/>
              <a:gd name="connsiteX25" fmla="*/ 889000 w 889000"/>
              <a:gd name="connsiteY25" fmla="*/ 203200 h 1841500"/>
              <a:gd name="connsiteX26" fmla="*/ 876300 w 889000"/>
              <a:gd name="connsiteY26" fmla="*/ 444500 h 1841500"/>
              <a:gd name="connsiteX27" fmla="*/ 850900 w 889000"/>
              <a:gd name="connsiteY27" fmla="*/ 482600 h 1841500"/>
              <a:gd name="connsiteX28" fmla="*/ 812800 w 889000"/>
              <a:gd name="connsiteY28" fmla="*/ 495300 h 1841500"/>
              <a:gd name="connsiteX29" fmla="*/ 736600 w 889000"/>
              <a:gd name="connsiteY29" fmla="*/ 482600 h 1841500"/>
              <a:gd name="connsiteX30" fmla="*/ 673100 w 889000"/>
              <a:gd name="connsiteY30" fmla="*/ 457200 h 1841500"/>
              <a:gd name="connsiteX31" fmla="*/ 647700 w 889000"/>
              <a:gd name="connsiteY31" fmla="*/ 495300 h 1841500"/>
              <a:gd name="connsiteX32" fmla="*/ 647700 w 889000"/>
              <a:gd name="connsiteY32" fmla="*/ 622300 h 1841500"/>
              <a:gd name="connsiteX33" fmla="*/ 711200 w 889000"/>
              <a:gd name="connsiteY33" fmla="*/ 635000 h 1841500"/>
              <a:gd name="connsiteX34" fmla="*/ 673100 w 889000"/>
              <a:gd name="connsiteY34" fmla="*/ 660400 h 1841500"/>
              <a:gd name="connsiteX35" fmla="*/ 596900 w 889000"/>
              <a:gd name="connsiteY35" fmla="*/ 685800 h 1841500"/>
              <a:gd name="connsiteX36" fmla="*/ 596900 w 889000"/>
              <a:gd name="connsiteY36" fmla="*/ 787400 h 1841500"/>
              <a:gd name="connsiteX37" fmla="*/ 622300 w 889000"/>
              <a:gd name="connsiteY37" fmla="*/ 863600 h 1841500"/>
              <a:gd name="connsiteX38" fmla="*/ 584200 w 889000"/>
              <a:gd name="connsiteY38" fmla="*/ 876300 h 1841500"/>
              <a:gd name="connsiteX39" fmla="*/ 533400 w 889000"/>
              <a:gd name="connsiteY39" fmla="*/ 889000 h 1841500"/>
              <a:gd name="connsiteX40" fmla="*/ 546100 w 889000"/>
              <a:gd name="connsiteY40" fmla="*/ 927100 h 1841500"/>
              <a:gd name="connsiteX41" fmla="*/ 596900 w 889000"/>
              <a:gd name="connsiteY41" fmla="*/ 1003300 h 1841500"/>
              <a:gd name="connsiteX42" fmla="*/ 508000 w 889000"/>
              <a:gd name="connsiteY42" fmla="*/ 1066800 h 1841500"/>
              <a:gd name="connsiteX43" fmla="*/ 469900 w 889000"/>
              <a:gd name="connsiteY43" fmla="*/ 1079500 h 1841500"/>
              <a:gd name="connsiteX44" fmla="*/ 431800 w 889000"/>
              <a:gd name="connsiteY44" fmla="*/ 1041400 h 1841500"/>
              <a:gd name="connsiteX45" fmla="*/ 406400 w 889000"/>
              <a:gd name="connsiteY45" fmla="*/ 965200 h 1841500"/>
              <a:gd name="connsiteX46" fmla="*/ 393700 w 889000"/>
              <a:gd name="connsiteY46" fmla="*/ 927100 h 1841500"/>
              <a:gd name="connsiteX47" fmla="*/ 381000 w 889000"/>
              <a:gd name="connsiteY47" fmla="*/ 889000 h 1841500"/>
              <a:gd name="connsiteX48" fmla="*/ 368300 w 889000"/>
              <a:gd name="connsiteY48" fmla="*/ 812800 h 1841500"/>
              <a:gd name="connsiteX49" fmla="*/ 317500 w 889000"/>
              <a:gd name="connsiteY49" fmla="*/ 825500 h 1841500"/>
              <a:gd name="connsiteX50" fmla="*/ 292100 w 889000"/>
              <a:gd name="connsiteY50" fmla="*/ 901700 h 1841500"/>
              <a:gd name="connsiteX51" fmla="*/ 304800 w 889000"/>
              <a:gd name="connsiteY51" fmla="*/ 1054100 h 1841500"/>
              <a:gd name="connsiteX52" fmla="*/ 342900 w 889000"/>
              <a:gd name="connsiteY52" fmla="*/ 1181100 h 1841500"/>
              <a:gd name="connsiteX53" fmla="*/ 368300 w 889000"/>
              <a:gd name="connsiteY53" fmla="*/ 1219200 h 1841500"/>
              <a:gd name="connsiteX54" fmla="*/ 381000 w 889000"/>
              <a:gd name="connsiteY54" fmla="*/ 1257300 h 1841500"/>
              <a:gd name="connsiteX55" fmla="*/ 431800 w 889000"/>
              <a:gd name="connsiteY55" fmla="*/ 1333500 h 1841500"/>
              <a:gd name="connsiteX56" fmla="*/ 457200 w 889000"/>
              <a:gd name="connsiteY56" fmla="*/ 1371600 h 1841500"/>
              <a:gd name="connsiteX57" fmla="*/ 469900 w 889000"/>
              <a:gd name="connsiteY57" fmla="*/ 1409700 h 1841500"/>
              <a:gd name="connsiteX58" fmla="*/ 558800 w 889000"/>
              <a:gd name="connsiteY58" fmla="*/ 1524000 h 1841500"/>
              <a:gd name="connsiteX59" fmla="*/ 609600 w 889000"/>
              <a:gd name="connsiteY59" fmla="*/ 1600200 h 1841500"/>
              <a:gd name="connsiteX60" fmla="*/ 635000 w 889000"/>
              <a:gd name="connsiteY60" fmla="*/ 1638300 h 1841500"/>
              <a:gd name="connsiteX61" fmla="*/ 622300 w 889000"/>
              <a:gd name="connsiteY61" fmla="*/ 1778000 h 1841500"/>
              <a:gd name="connsiteX62" fmla="*/ 584200 w 889000"/>
              <a:gd name="connsiteY62" fmla="*/ 1803400 h 1841500"/>
              <a:gd name="connsiteX63" fmla="*/ 508000 w 889000"/>
              <a:gd name="connsiteY63" fmla="*/ 1828800 h 1841500"/>
              <a:gd name="connsiteX64" fmla="*/ 469900 w 889000"/>
              <a:gd name="connsiteY64" fmla="*/ 1841500 h 1841500"/>
              <a:gd name="connsiteX65" fmla="*/ 279400 w 889000"/>
              <a:gd name="connsiteY65" fmla="*/ 1803400 h 1841500"/>
              <a:gd name="connsiteX66" fmla="*/ 190500 w 889000"/>
              <a:gd name="connsiteY66" fmla="*/ 1765300 h 1841500"/>
              <a:gd name="connsiteX67" fmla="*/ 165100 w 889000"/>
              <a:gd name="connsiteY67" fmla="*/ 1727200 h 1841500"/>
              <a:gd name="connsiteX68" fmla="*/ 127000 w 889000"/>
              <a:gd name="connsiteY68" fmla="*/ 1714500 h 1841500"/>
              <a:gd name="connsiteX69" fmla="*/ 88900 w 889000"/>
              <a:gd name="connsiteY69" fmla="*/ 1689100 h 1841500"/>
              <a:gd name="connsiteX70" fmla="*/ 50800 w 889000"/>
              <a:gd name="connsiteY70" fmla="*/ 1574800 h 1841500"/>
              <a:gd name="connsiteX71" fmla="*/ 38100 w 889000"/>
              <a:gd name="connsiteY71" fmla="*/ 1536700 h 1841500"/>
              <a:gd name="connsiteX72" fmla="*/ 25400 w 889000"/>
              <a:gd name="connsiteY72" fmla="*/ 1409700 h 1841500"/>
              <a:gd name="connsiteX73" fmla="*/ 0 w 889000"/>
              <a:gd name="connsiteY73" fmla="*/ 1270000 h 1841500"/>
              <a:gd name="connsiteX74" fmla="*/ 38100 w 889000"/>
              <a:gd name="connsiteY74" fmla="*/ 1117600 h 1841500"/>
              <a:gd name="connsiteX75" fmla="*/ 76200 w 889000"/>
              <a:gd name="connsiteY75" fmla="*/ 1092200 h 1841500"/>
              <a:gd name="connsiteX76" fmla="*/ 88900 w 889000"/>
              <a:gd name="connsiteY76" fmla="*/ 1054100 h 1841500"/>
              <a:gd name="connsiteX77" fmla="*/ 114300 w 889000"/>
              <a:gd name="connsiteY77" fmla="*/ 1016000 h 1841500"/>
              <a:gd name="connsiteX78" fmla="*/ 139700 w 889000"/>
              <a:gd name="connsiteY78" fmla="*/ 939800 h 1841500"/>
              <a:gd name="connsiteX79" fmla="*/ 76200 w 889000"/>
              <a:gd name="connsiteY79" fmla="*/ 83820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889000" h="1841500">
                <a:moveTo>
                  <a:pt x="76200" y="838200"/>
                </a:moveTo>
                <a:lnTo>
                  <a:pt x="76200" y="838200"/>
                </a:lnTo>
                <a:cubicBezTo>
                  <a:pt x="71967" y="719667"/>
                  <a:pt x="70267" y="601016"/>
                  <a:pt x="63500" y="482600"/>
                </a:cubicBezTo>
                <a:cubicBezTo>
                  <a:pt x="61792" y="452715"/>
                  <a:pt x="54106" y="423451"/>
                  <a:pt x="50800" y="393700"/>
                </a:cubicBezTo>
                <a:cubicBezTo>
                  <a:pt x="32251" y="226756"/>
                  <a:pt x="54214" y="302342"/>
                  <a:pt x="25400" y="215900"/>
                </a:cubicBezTo>
                <a:cubicBezTo>
                  <a:pt x="29633" y="177800"/>
                  <a:pt x="28803" y="138790"/>
                  <a:pt x="38100" y="101600"/>
                </a:cubicBezTo>
                <a:cubicBezTo>
                  <a:pt x="41802" y="86792"/>
                  <a:pt x="52013" y="73551"/>
                  <a:pt x="63500" y="63500"/>
                </a:cubicBezTo>
                <a:cubicBezTo>
                  <a:pt x="117247" y="16472"/>
                  <a:pt x="125471" y="17443"/>
                  <a:pt x="177800" y="0"/>
                </a:cubicBezTo>
                <a:cubicBezTo>
                  <a:pt x="211667" y="11289"/>
                  <a:pt x="234974" y="12747"/>
                  <a:pt x="254000" y="50800"/>
                </a:cubicBezTo>
                <a:cubicBezTo>
                  <a:pt x="263653" y="70107"/>
                  <a:pt x="259874" y="93822"/>
                  <a:pt x="266700" y="114300"/>
                </a:cubicBezTo>
                <a:cubicBezTo>
                  <a:pt x="272687" y="132261"/>
                  <a:pt x="284642" y="147699"/>
                  <a:pt x="292100" y="165100"/>
                </a:cubicBezTo>
                <a:cubicBezTo>
                  <a:pt x="297373" y="177405"/>
                  <a:pt x="300567" y="190500"/>
                  <a:pt x="304800" y="203200"/>
                </a:cubicBezTo>
                <a:cubicBezTo>
                  <a:pt x="309033" y="317500"/>
                  <a:pt x="295900" y="433780"/>
                  <a:pt x="317500" y="546100"/>
                </a:cubicBezTo>
                <a:cubicBezTo>
                  <a:pt x="320796" y="563240"/>
                  <a:pt x="353499" y="542651"/>
                  <a:pt x="368300" y="533400"/>
                </a:cubicBezTo>
                <a:cubicBezTo>
                  <a:pt x="388607" y="520708"/>
                  <a:pt x="400918" y="498185"/>
                  <a:pt x="419100" y="482600"/>
                </a:cubicBezTo>
                <a:cubicBezTo>
                  <a:pt x="430689" y="472667"/>
                  <a:pt x="445474" y="466971"/>
                  <a:pt x="457200" y="457200"/>
                </a:cubicBezTo>
                <a:cubicBezTo>
                  <a:pt x="554986" y="375712"/>
                  <a:pt x="438805" y="456763"/>
                  <a:pt x="533400" y="393700"/>
                </a:cubicBezTo>
                <a:cubicBezTo>
                  <a:pt x="541867" y="381000"/>
                  <a:pt x="546881" y="365135"/>
                  <a:pt x="558800" y="355600"/>
                </a:cubicBezTo>
                <a:cubicBezTo>
                  <a:pt x="674217" y="263267"/>
                  <a:pt x="506563" y="451585"/>
                  <a:pt x="635000" y="304800"/>
                </a:cubicBezTo>
                <a:cubicBezTo>
                  <a:pt x="652850" y="284400"/>
                  <a:pt x="667791" y="261560"/>
                  <a:pt x="685800" y="241300"/>
                </a:cubicBezTo>
                <a:cubicBezTo>
                  <a:pt x="701710" y="223402"/>
                  <a:pt x="720831" y="208522"/>
                  <a:pt x="736600" y="190500"/>
                </a:cubicBezTo>
                <a:cubicBezTo>
                  <a:pt x="750538" y="174570"/>
                  <a:pt x="759733" y="154667"/>
                  <a:pt x="774700" y="139700"/>
                </a:cubicBezTo>
                <a:cubicBezTo>
                  <a:pt x="785493" y="128907"/>
                  <a:pt x="801074" y="124071"/>
                  <a:pt x="812800" y="114300"/>
                </a:cubicBezTo>
                <a:cubicBezTo>
                  <a:pt x="826598" y="102802"/>
                  <a:pt x="838200" y="88900"/>
                  <a:pt x="850900" y="76200"/>
                </a:cubicBezTo>
                <a:cubicBezTo>
                  <a:pt x="855133" y="93133"/>
                  <a:pt x="858584" y="110282"/>
                  <a:pt x="863600" y="127000"/>
                </a:cubicBezTo>
                <a:cubicBezTo>
                  <a:pt x="871293" y="152645"/>
                  <a:pt x="889000" y="203200"/>
                  <a:pt x="889000" y="203200"/>
                </a:cubicBezTo>
                <a:cubicBezTo>
                  <a:pt x="884767" y="283633"/>
                  <a:pt x="887183" y="364694"/>
                  <a:pt x="876300" y="444500"/>
                </a:cubicBezTo>
                <a:cubicBezTo>
                  <a:pt x="874238" y="459624"/>
                  <a:pt x="862819" y="473065"/>
                  <a:pt x="850900" y="482600"/>
                </a:cubicBezTo>
                <a:cubicBezTo>
                  <a:pt x="840447" y="490963"/>
                  <a:pt x="825500" y="491067"/>
                  <a:pt x="812800" y="495300"/>
                </a:cubicBezTo>
                <a:cubicBezTo>
                  <a:pt x="787400" y="491067"/>
                  <a:pt x="759632" y="494116"/>
                  <a:pt x="736600" y="482600"/>
                </a:cubicBezTo>
                <a:cubicBezTo>
                  <a:pt x="664383" y="446492"/>
                  <a:pt x="760228" y="428157"/>
                  <a:pt x="673100" y="457200"/>
                </a:cubicBezTo>
                <a:cubicBezTo>
                  <a:pt x="664633" y="469900"/>
                  <a:pt x="654526" y="481648"/>
                  <a:pt x="647700" y="495300"/>
                </a:cubicBezTo>
                <a:cubicBezTo>
                  <a:pt x="629979" y="530742"/>
                  <a:pt x="623168" y="589590"/>
                  <a:pt x="647700" y="622300"/>
                </a:cubicBezTo>
                <a:cubicBezTo>
                  <a:pt x="660652" y="639569"/>
                  <a:pt x="690033" y="630767"/>
                  <a:pt x="711200" y="635000"/>
                </a:cubicBezTo>
                <a:cubicBezTo>
                  <a:pt x="698500" y="643467"/>
                  <a:pt x="687048" y="654201"/>
                  <a:pt x="673100" y="660400"/>
                </a:cubicBezTo>
                <a:cubicBezTo>
                  <a:pt x="648634" y="671274"/>
                  <a:pt x="596900" y="685800"/>
                  <a:pt x="596900" y="685800"/>
                </a:cubicBezTo>
                <a:cubicBezTo>
                  <a:pt x="579275" y="738675"/>
                  <a:pt x="578510" y="719968"/>
                  <a:pt x="596900" y="787400"/>
                </a:cubicBezTo>
                <a:cubicBezTo>
                  <a:pt x="603945" y="813231"/>
                  <a:pt x="622300" y="863600"/>
                  <a:pt x="622300" y="863600"/>
                </a:cubicBezTo>
                <a:cubicBezTo>
                  <a:pt x="609600" y="867833"/>
                  <a:pt x="597072" y="872622"/>
                  <a:pt x="584200" y="876300"/>
                </a:cubicBezTo>
                <a:cubicBezTo>
                  <a:pt x="567417" y="881095"/>
                  <a:pt x="543873" y="875036"/>
                  <a:pt x="533400" y="889000"/>
                </a:cubicBezTo>
                <a:cubicBezTo>
                  <a:pt x="525368" y="899710"/>
                  <a:pt x="539599" y="915398"/>
                  <a:pt x="546100" y="927100"/>
                </a:cubicBezTo>
                <a:cubicBezTo>
                  <a:pt x="560925" y="953785"/>
                  <a:pt x="596900" y="1003300"/>
                  <a:pt x="596900" y="1003300"/>
                </a:cubicBezTo>
                <a:cubicBezTo>
                  <a:pt x="575733" y="1066800"/>
                  <a:pt x="596900" y="1037167"/>
                  <a:pt x="508000" y="1066800"/>
                </a:cubicBezTo>
                <a:lnTo>
                  <a:pt x="469900" y="1079500"/>
                </a:lnTo>
                <a:cubicBezTo>
                  <a:pt x="457200" y="1066800"/>
                  <a:pt x="440522" y="1057100"/>
                  <a:pt x="431800" y="1041400"/>
                </a:cubicBezTo>
                <a:cubicBezTo>
                  <a:pt x="418797" y="1017995"/>
                  <a:pt x="414867" y="990600"/>
                  <a:pt x="406400" y="965200"/>
                </a:cubicBezTo>
                <a:lnTo>
                  <a:pt x="393700" y="927100"/>
                </a:lnTo>
                <a:cubicBezTo>
                  <a:pt x="389467" y="914400"/>
                  <a:pt x="383201" y="902205"/>
                  <a:pt x="381000" y="889000"/>
                </a:cubicBezTo>
                <a:lnTo>
                  <a:pt x="368300" y="812800"/>
                </a:lnTo>
                <a:cubicBezTo>
                  <a:pt x="351367" y="817033"/>
                  <a:pt x="328859" y="812248"/>
                  <a:pt x="317500" y="825500"/>
                </a:cubicBezTo>
                <a:cubicBezTo>
                  <a:pt x="300076" y="845828"/>
                  <a:pt x="292100" y="901700"/>
                  <a:pt x="292100" y="901700"/>
                </a:cubicBezTo>
                <a:cubicBezTo>
                  <a:pt x="296333" y="952500"/>
                  <a:pt x="298477" y="1003518"/>
                  <a:pt x="304800" y="1054100"/>
                </a:cubicBezTo>
                <a:cubicBezTo>
                  <a:pt x="307531" y="1075944"/>
                  <a:pt x="337234" y="1172600"/>
                  <a:pt x="342900" y="1181100"/>
                </a:cubicBezTo>
                <a:cubicBezTo>
                  <a:pt x="351367" y="1193800"/>
                  <a:pt x="361474" y="1205548"/>
                  <a:pt x="368300" y="1219200"/>
                </a:cubicBezTo>
                <a:cubicBezTo>
                  <a:pt x="374287" y="1231174"/>
                  <a:pt x="374499" y="1245598"/>
                  <a:pt x="381000" y="1257300"/>
                </a:cubicBezTo>
                <a:cubicBezTo>
                  <a:pt x="395825" y="1283985"/>
                  <a:pt x="414867" y="1308100"/>
                  <a:pt x="431800" y="1333500"/>
                </a:cubicBezTo>
                <a:cubicBezTo>
                  <a:pt x="440267" y="1346200"/>
                  <a:pt x="452373" y="1357120"/>
                  <a:pt x="457200" y="1371600"/>
                </a:cubicBezTo>
                <a:cubicBezTo>
                  <a:pt x="461433" y="1384300"/>
                  <a:pt x="463399" y="1397998"/>
                  <a:pt x="469900" y="1409700"/>
                </a:cubicBezTo>
                <a:cubicBezTo>
                  <a:pt x="551577" y="1556718"/>
                  <a:pt x="486809" y="1431441"/>
                  <a:pt x="558800" y="1524000"/>
                </a:cubicBezTo>
                <a:cubicBezTo>
                  <a:pt x="577542" y="1548097"/>
                  <a:pt x="592667" y="1574800"/>
                  <a:pt x="609600" y="1600200"/>
                </a:cubicBezTo>
                <a:lnTo>
                  <a:pt x="635000" y="1638300"/>
                </a:lnTo>
                <a:cubicBezTo>
                  <a:pt x="630767" y="1684867"/>
                  <a:pt x="636051" y="1733309"/>
                  <a:pt x="622300" y="1778000"/>
                </a:cubicBezTo>
                <a:cubicBezTo>
                  <a:pt x="617811" y="1792589"/>
                  <a:pt x="598148" y="1797201"/>
                  <a:pt x="584200" y="1803400"/>
                </a:cubicBezTo>
                <a:cubicBezTo>
                  <a:pt x="559734" y="1814274"/>
                  <a:pt x="533400" y="1820333"/>
                  <a:pt x="508000" y="1828800"/>
                </a:cubicBezTo>
                <a:lnTo>
                  <a:pt x="469900" y="1841500"/>
                </a:lnTo>
                <a:cubicBezTo>
                  <a:pt x="424858" y="1835065"/>
                  <a:pt x="318592" y="1822996"/>
                  <a:pt x="279400" y="1803400"/>
                </a:cubicBezTo>
                <a:cubicBezTo>
                  <a:pt x="216626" y="1772013"/>
                  <a:pt x="246561" y="1783987"/>
                  <a:pt x="190500" y="1765300"/>
                </a:cubicBezTo>
                <a:cubicBezTo>
                  <a:pt x="182033" y="1752600"/>
                  <a:pt x="177019" y="1736735"/>
                  <a:pt x="165100" y="1727200"/>
                </a:cubicBezTo>
                <a:cubicBezTo>
                  <a:pt x="154647" y="1718837"/>
                  <a:pt x="138974" y="1720487"/>
                  <a:pt x="127000" y="1714500"/>
                </a:cubicBezTo>
                <a:cubicBezTo>
                  <a:pt x="113348" y="1707674"/>
                  <a:pt x="101600" y="1697567"/>
                  <a:pt x="88900" y="1689100"/>
                </a:cubicBezTo>
                <a:lnTo>
                  <a:pt x="50800" y="1574800"/>
                </a:lnTo>
                <a:lnTo>
                  <a:pt x="38100" y="1536700"/>
                </a:lnTo>
                <a:cubicBezTo>
                  <a:pt x="33867" y="1494367"/>
                  <a:pt x="30677" y="1451916"/>
                  <a:pt x="25400" y="1409700"/>
                </a:cubicBezTo>
                <a:cubicBezTo>
                  <a:pt x="19984" y="1366370"/>
                  <a:pt x="8669" y="1313347"/>
                  <a:pt x="0" y="1270000"/>
                </a:cubicBezTo>
                <a:cubicBezTo>
                  <a:pt x="2988" y="1252074"/>
                  <a:pt x="19232" y="1130179"/>
                  <a:pt x="38100" y="1117600"/>
                </a:cubicBezTo>
                <a:lnTo>
                  <a:pt x="76200" y="1092200"/>
                </a:lnTo>
                <a:cubicBezTo>
                  <a:pt x="80433" y="1079500"/>
                  <a:pt x="82913" y="1066074"/>
                  <a:pt x="88900" y="1054100"/>
                </a:cubicBezTo>
                <a:cubicBezTo>
                  <a:pt x="95726" y="1040448"/>
                  <a:pt x="108101" y="1029948"/>
                  <a:pt x="114300" y="1016000"/>
                </a:cubicBezTo>
                <a:cubicBezTo>
                  <a:pt x="125174" y="991534"/>
                  <a:pt x="139700" y="939800"/>
                  <a:pt x="139700" y="939800"/>
                </a:cubicBezTo>
                <a:cubicBezTo>
                  <a:pt x="124007" y="829946"/>
                  <a:pt x="86783" y="855133"/>
                  <a:pt x="76200" y="83820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19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52123" y="1374639"/>
            <a:ext cx="2081517" cy="22877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area around, between, or within objects</a:t>
            </a:r>
          </a:p>
          <a:p>
            <a:r>
              <a:rPr lang="en-US" dirty="0"/>
              <a:t>Physical space</a:t>
            </a:r>
          </a:p>
          <a:p>
            <a:r>
              <a:rPr lang="en-US" dirty="0"/>
              <a:t>Positive &amp; negative spaces.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74" y="1249650"/>
            <a:ext cx="3934326" cy="524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8828" y="4021483"/>
            <a:ext cx="1624143" cy="219720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3559" y="3902686"/>
            <a:ext cx="2732683" cy="231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74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1641" y="1761816"/>
            <a:ext cx="3082425" cy="1899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relative lightness or darkness of an object / area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30" y="1246596"/>
            <a:ext cx="3944770" cy="520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3"/>
          <a:srcRect r="50602"/>
          <a:stretch/>
        </p:blipFill>
        <p:spPr>
          <a:xfrm>
            <a:off x="-63541" y="-37406"/>
            <a:ext cx="1467936" cy="689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9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3D contained space</a:t>
            </a:r>
          </a:p>
          <a:p>
            <a:pPr lvl="1"/>
            <a:r>
              <a:rPr lang="en-US" dirty="0"/>
              <a:t>Length, width, &amp; depth</a:t>
            </a:r>
          </a:p>
          <a:p>
            <a:pPr lvl="1"/>
            <a:r>
              <a:rPr lang="en-US" dirty="0"/>
              <a:t>Can be geometric or organic</a:t>
            </a:r>
          </a:p>
          <a:p>
            <a:pPr lvl="1"/>
            <a:r>
              <a:rPr lang="en-US" dirty="0"/>
              <a:t>Can be actual or implied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3157" y="318691"/>
            <a:ext cx="4165600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8006656" y="4828380"/>
            <a:ext cx="2619375" cy="1743075"/>
          </a:xfrm>
          <a:prstGeom prst="rect">
            <a:avLst/>
          </a:prstGeom>
        </p:spPr>
      </p:pic>
      <p:pic>
        <p:nvPicPr>
          <p:cNvPr id="7" name="Picture 2" descr="Image result for biomporphic forms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3" t="14552" r="7393"/>
          <a:stretch/>
        </p:blipFill>
        <p:spPr bwMode="auto">
          <a:xfrm>
            <a:off x="4866472" y="3754040"/>
            <a:ext cx="2755918" cy="214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620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9530" y="1725702"/>
            <a:ext cx="2964943" cy="15708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visible light that is reflected into the eye</a:t>
            </a:r>
          </a:p>
          <a:p>
            <a:pPr lvl="1"/>
            <a:r>
              <a:rPr lang="en-US" dirty="0"/>
              <a:t>Hue, value, &amp; intensity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9" y="1121543"/>
            <a:ext cx="3449636" cy="533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993" y="3437943"/>
            <a:ext cx="2265947" cy="302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93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7074" y="1446423"/>
            <a:ext cx="2044894" cy="23418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way that something feels (actual) or looks like it might feel if it could be touched (implied)</a:t>
            </a:r>
          </a:p>
          <a:p>
            <a:pPr lvl="1"/>
            <a:r>
              <a:rPr lang="en-US" dirty="0"/>
              <a:t>Can be actual or implied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880" y="1371600"/>
            <a:ext cx="3747187" cy="529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947" y="3665256"/>
            <a:ext cx="2001253" cy="29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5604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74</TotalTime>
  <Words>122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Vapor Trail</vt:lpstr>
      <vt:lpstr>Elements of Art Review</vt:lpstr>
      <vt:lpstr>line</vt:lpstr>
      <vt:lpstr>Shape</vt:lpstr>
      <vt:lpstr>Space</vt:lpstr>
      <vt:lpstr>Value</vt:lpstr>
      <vt:lpstr>Form</vt:lpstr>
      <vt:lpstr>Color</vt:lpstr>
      <vt:lpstr>Texture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Art Review</dc:title>
  <dc:creator>Milito, Andrea</dc:creator>
  <cp:lastModifiedBy>Senick, Brina</cp:lastModifiedBy>
  <cp:revision>9</cp:revision>
  <dcterms:created xsi:type="dcterms:W3CDTF">2018-04-17T00:39:59Z</dcterms:created>
  <dcterms:modified xsi:type="dcterms:W3CDTF">2018-05-03T15:48:28Z</dcterms:modified>
</cp:coreProperties>
</file>