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4" r:id="rId7"/>
    <p:sldId id="265" r:id="rId8"/>
    <p:sldId id="266" r:id="rId9"/>
    <p:sldId id="267"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A8E188B9-7490-440B-B1D1-4B0CD0216243}"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21C6-530E-4575-A5C3-4E357C0ACD9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8E188B9-7490-440B-B1D1-4B0CD0216243}"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21C6-530E-4575-A5C3-4E357C0AC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8E188B9-7490-440B-B1D1-4B0CD0216243}" type="datetimeFigureOut">
              <a:rPr lang="en-US" smtClean="0"/>
              <a:pPr/>
              <a:t>9/11/2017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D7821C6-530E-4575-A5C3-4E357C0AC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8E188B9-7490-440B-B1D1-4B0CD0216243}"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21C6-530E-4575-A5C3-4E357C0AC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8E188B9-7490-440B-B1D1-4B0CD0216243}"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21C6-530E-4575-A5C3-4E357C0ACD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8E188B9-7490-440B-B1D1-4B0CD0216243}"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821C6-530E-4575-A5C3-4E357C0AC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8E188B9-7490-440B-B1D1-4B0CD0216243}" type="datetimeFigureOut">
              <a:rPr lang="en-US" smtClean="0"/>
              <a:pPr/>
              <a:t>9/11/2017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821C6-530E-4575-A5C3-4E357C0AC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8E188B9-7490-440B-B1D1-4B0CD0216243}" type="datetimeFigureOut">
              <a:rPr lang="en-US" smtClean="0"/>
              <a:pPr/>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821C6-530E-4575-A5C3-4E357C0AC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188B9-7490-440B-B1D1-4B0CD0216243}" type="datetimeFigureOut">
              <a:rPr lang="en-US" smtClean="0"/>
              <a:pPr/>
              <a:t>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821C6-530E-4575-A5C3-4E357C0AC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8E188B9-7490-440B-B1D1-4B0CD0216243}"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821C6-530E-4575-A5C3-4E357C0ACD9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8E188B9-7490-440B-B1D1-4B0CD0216243}" type="datetimeFigureOut">
              <a:rPr lang="en-US" smtClean="0"/>
              <a:pPr/>
              <a:t>9/11/2017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D7821C6-530E-4575-A5C3-4E357C0ACD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8E188B9-7490-440B-B1D1-4B0CD0216243}" type="datetimeFigureOut">
              <a:rPr lang="en-US" smtClean="0"/>
              <a:pPr/>
              <a:t>9/11/2017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D7821C6-530E-4575-A5C3-4E357C0ACD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Portfolio Folder</a:t>
            </a:r>
          </a:p>
        </p:txBody>
      </p:sp>
      <p:sp>
        <p:nvSpPr>
          <p:cNvPr id="3" name="Subtitle 2"/>
          <p:cNvSpPr>
            <a:spLocks noGrp="1"/>
          </p:cNvSpPr>
          <p:nvPr>
            <p:ph type="subTitle" idx="1"/>
          </p:nvPr>
        </p:nvSpPr>
        <p:spPr/>
        <p:txBody>
          <a:bodyPr/>
          <a:lstStyle/>
          <a:p>
            <a:r>
              <a:rPr lang="en-US" dirty="0"/>
              <a:t>Art 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a:t>
            </a:r>
          </a:p>
        </p:txBody>
      </p:sp>
      <p:sp>
        <p:nvSpPr>
          <p:cNvPr id="3" name="Content Placeholder 2"/>
          <p:cNvSpPr>
            <a:spLocks noGrp="1"/>
          </p:cNvSpPr>
          <p:nvPr>
            <p:ph idx="1"/>
          </p:nvPr>
        </p:nvSpPr>
        <p:spPr/>
        <p:txBody>
          <a:bodyPr>
            <a:normAutofit lnSpcReduction="10000"/>
          </a:bodyPr>
          <a:lstStyle/>
          <a:p>
            <a:r>
              <a:rPr lang="en-US" dirty="0"/>
              <a:t>Look at the handout given to you. </a:t>
            </a:r>
          </a:p>
          <a:p>
            <a:r>
              <a:rPr lang="en-US" dirty="0"/>
              <a:t>We will be following the directions on our checklist to complete our portfolios.</a:t>
            </a:r>
          </a:p>
          <a:p>
            <a:pPr lvl="1"/>
            <a:r>
              <a:rPr lang="en-US" dirty="0"/>
              <a:t>For example, students may choose to “place three circles on the portfolio” in a line, inside of one another, across the page, etc. </a:t>
            </a:r>
          </a:p>
          <a:p>
            <a:pPr lvl="1"/>
            <a:r>
              <a:rPr lang="en-US" dirty="0"/>
              <a:t>Follow the directions, but the HOW is completely up to you! </a:t>
            </a:r>
          </a:p>
          <a:p>
            <a:r>
              <a:rPr lang="en-US" dirty="0"/>
              <a:t>4 Sketches to start</a:t>
            </a:r>
          </a:p>
          <a:p>
            <a:pPr lvl="1"/>
            <a:r>
              <a:rPr lang="en-US" dirty="0"/>
              <a:t>Choose one for your portfolio.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Directions…</a:t>
            </a:r>
          </a:p>
        </p:txBody>
      </p:sp>
      <p:sp>
        <p:nvSpPr>
          <p:cNvPr id="3" name="Content Placeholder 2"/>
          <p:cNvSpPr>
            <a:spLocks noGrp="1"/>
          </p:cNvSpPr>
          <p:nvPr>
            <p:ph idx="1"/>
          </p:nvPr>
        </p:nvSpPr>
        <p:spPr/>
        <p:txBody>
          <a:bodyPr>
            <a:normAutofit fontScale="55000" lnSpcReduction="20000"/>
          </a:bodyPr>
          <a:lstStyle/>
          <a:p>
            <a:r>
              <a:rPr lang="en-US" dirty="0"/>
              <a:t>Place your name in large letters at the top of the page (the opening)</a:t>
            </a:r>
          </a:p>
          <a:p>
            <a:r>
              <a:rPr lang="en-US" dirty="0"/>
              <a:t>Place your class/period next to your name</a:t>
            </a:r>
          </a:p>
          <a:p>
            <a:r>
              <a:rPr lang="en-US" dirty="0"/>
              <a:t>Begin with three circles on the page</a:t>
            </a:r>
          </a:p>
          <a:p>
            <a:r>
              <a:rPr lang="en-US" dirty="0"/>
              <a:t>Add two straight lines</a:t>
            </a:r>
          </a:p>
          <a:p>
            <a:r>
              <a:rPr lang="en-US" dirty="0"/>
              <a:t>Place a square on the page</a:t>
            </a:r>
          </a:p>
          <a:p>
            <a:r>
              <a:rPr lang="en-US" dirty="0"/>
              <a:t>Add two triangles</a:t>
            </a:r>
          </a:p>
          <a:p>
            <a:r>
              <a:rPr lang="en-US" dirty="0"/>
              <a:t>Draw four wavy lines</a:t>
            </a:r>
          </a:p>
          <a:p>
            <a:r>
              <a:rPr lang="en-US" dirty="0"/>
              <a:t>Create an organic shape</a:t>
            </a:r>
          </a:p>
          <a:p>
            <a:r>
              <a:rPr lang="en-US" dirty="0"/>
              <a:t>Overlap a trapezoid with another shape</a:t>
            </a:r>
          </a:p>
          <a:p>
            <a:r>
              <a:rPr lang="en-US" dirty="0"/>
              <a:t>Draw a zig zag on your page</a:t>
            </a:r>
          </a:p>
          <a:p>
            <a:r>
              <a:rPr lang="en-US" dirty="0"/>
              <a:t>Draw an oval</a:t>
            </a:r>
          </a:p>
          <a:p>
            <a:r>
              <a:rPr lang="en-US" dirty="0"/>
              <a:t>Create another organic shape</a:t>
            </a:r>
          </a:p>
          <a:p>
            <a:r>
              <a:rPr lang="en-US" dirty="0"/>
              <a:t>Draw a line that extends from one side of the portfolio to the other (without going through your name</a:t>
            </a:r>
          </a:p>
          <a:p>
            <a:r>
              <a:rPr lang="en-US" dirty="0"/>
              <a:t>Draw three geometric shapes of your choosing</a:t>
            </a:r>
          </a:p>
          <a:p>
            <a:r>
              <a:rPr lang="en-US" dirty="0"/>
              <a:t>Use primary colors to fill all of the geometric shapes</a:t>
            </a:r>
          </a:p>
          <a:p>
            <a:r>
              <a:rPr lang="en-US" dirty="0"/>
              <a:t>Use secondary colors to fill all of the organic shapes</a:t>
            </a:r>
          </a:p>
          <a:p>
            <a:r>
              <a:rPr lang="en-US" dirty="0"/>
              <a:t>Use black to outline all of the lines on your page</a:t>
            </a:r>
          </a:p>
          <a:p>
            <a:r>
              <a:rPr lang="en-US" dirty="0"/>
              <a:t>Use tertiary colors in the background</a:t>
            </a:r>
          </a:p>
          <a:p>
            <a:r>
              <a:rPr lang="en-US" dirty="0"/>
              <a:t>Add one thing that represents </a:t>
            </a:r>
            <a:r>
              <a:rPr lang="en-US"/>
              <a:t>your favorite season of the year</a:t>
            </a:r>
            <a:endParaRPr lang="en-US" dirty="0"/>
          </a:p>
        </p:txBody>
      </p:sp>
    </p:spTree>
    <p:extLst>
      <p:ext uri="{BB962C8B-B14F-4D97-AF65-F5344CB8AC3E}">
        <p14:creationId xmlns:p14="http://schemas.microsoft.com/office/powerpoint/2010/main" val="3969716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Portfolio?</a:t>
            </a:r>
          </a:p>
        </p:txBody>
      </p:sp>
      <p:sp>
        <p:nvSpPr>
          <p:cNvPr id="3" name="Content Placeholder 2"/>
          <p:cNvSpPr>
            <a:spLocks noGrp="1"/>
          </p:cNvSpPr>
          <p:nvPr>
            <p:ph idx="1"/>
          </p:nvPr>
        </p:nvSpPr>
        <p:spPr/>
        <p:txBody>
          <a:bodyPr/>
          <a:lstStyle/>
          <a:p>
            <a:r>
              <a:rPr lang="en-US" dirty="0"/>
              <a:t>A portfolio is a </a:t>
            </a:r>
            <a:r>
              <a:rPr lang="en-US" dirty="0">
                <a:solidFill>
                  <a:srgbClr val="FF0000"/>
                </a:solidFill>
              </a:rPr>
              <a:t>purposeful collection of student work that exhibits the student's efforts, progress, and achievements in one or more areas of the curriculum. </a:t>
            </a:r>
          </a:p>
        </p:txBody>
      </p:sp>
      <p:pic>
        <p:nvPicPr>
          <p:cNvPr id="4" name="Picture 3" descr="portfolio.jpg"/>
          <p:cNvPicPr>
            <a:picLocks noChangeAspect="1"/>
          </p:cNvPicPr>
          <p:nvPr/>
        </p:nvPicPr>
        <p:blipFill>
          <a:blip r:embed="rId2" cstate="print"/>
          <a:stretch>
            <a:fillRect/>
          </a:stretch>
        </p:blipFill>
        <p:spPr>
          <a:xfrm>
            <a:off x="609600" y="3886200"/>
            <a:ext cx="8077200" cy="28003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my Portfolio Contain?</a:t>
            </a:r>
          </a:p>
        </p:txBody>
      </p:sp>
      <p:sp>
        <p:nvSpPr>
          <p:cNvPr id="3" name="Content Placeholder 2"/>
          <p:cNvSpPr>
            <a:spLocks noGrp="1"/>
          </p:cNvSpPr>
          <p:nvPr>
            <p:ph idx="1"/>
          </p:nvPr>
        </p:nvSpPr>
        <p:spPr/>
        <p:txBody>
          <a:bodyPr/>
          <a:lstStyle/>
          <a:p>
            <a:r>
              <a:rPr lang="en-US" dirty="0"/>
              <a:t>Everything!</a:t>
            </a:r>
          </a:p>
          <a:p>
            <a:pPr lvl="1"/>
            <a:r>
              <a:rPr lang="en-US" dirty="0"/>
              <a:t>All of your Final Projects</a:t>
            </a:r>
          </a:p>
          <a:p>
            <a:pPr lvl="1"/>
            <a:r>
              <a:rPr lang="en-US" dirty="0"/>
              <a:t>Any Loose Sketches (Not in your Sketchbook)</a:t>
            </a:r>
          </a:p>
          <a:p>
            <a:r>
              <a:rPr lang="en-US" dirty="0"/>
              <a:t>This is your Portfolio in this Classroom.</a:t>
            </a:r>
          </a:p>
          <a:p>
            <a:endParaRPr lang="en-US" dirty="0"/>
          </a:p>
          <a:p>
            <a:r>
              <a:rPr lang="en-US" dirty="0"/>
              <a:t> </a:t>
            </a:r>
            <a:r>
              <a:rPr lang="en-US" dirty="0">
                <a:solidFill>
                  <a:srgbClr val="FF0000"/>
                </a:solidFill>
              </a:rPr>
              <a:t>Any work you have in this room must remain inside this folder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be on the Cover?</a:t>
            </a:r>
          </a:p>
        </p:txBody>
      </p:sp>
      <p:sp>
        <p:nvSpPr>
          <p:cNvPr id="3" name="Content Placeholder 2"/>
          <p:cNvSpPr>
            <a:spLocks noGrp="1"/>
          </p:cNvSpPr>
          <p:nvPr>
            <p:ph idx="1"/>
          </p:nvPr>
        </p:nvSpPr>
        <p:spPr>
          <a:xfrm>
            <a:off x="457200" y="1775191"/>
            <a:ext cx="8229600" cy="4930409"/>
          </a:xfrm>
        </p:spPr>
        <p:txBody>
          <a:bodyPr>
            <a:normAutofit/>
          </a:bodyPr>
          <a:lstStyle/>
          <a:p>
            <a:r>
              <a:rPr lang="en-US" dirty="0">
                <a:solidFill>
                  <a:srgbClr val="FF0000"/>
                </a:solidFill>
              </a:rPr>
              <a:t>Name</a:t>
            </a:r>
          </a:p>
          <a:p>
            <a:r>
              <a:rPr lang="en-US" dirty="0">
                <a:solidFill>
                  <a:srgbClr val="FF0000"/>
                </a:solidFill>
              </a:rPr>
              <a:t>Class name</a:t>
            </a:r>
          </a:p>
          <a:p>
            <a:r>
              <a:rPr lang="en-US" dirty="0">
                <a:solidFill>
                  <a:srgbClr val="FF0000"/>
                </a:solidFill>
              </a:rPr>
              <a:t>Class PD</a:t>
            </a:r>
          </a:p>
          <a:p>
            <a:r>
              <a:rPr lang="en-US" dirty="0">
                <a:solidFill>
                  <a:srgbClr val="FF0000"/>
                </a:solidFill>
              </a:rPr>
              <a:t>Elements of Design</a:t>
            </a:r>
          </a:p>
          <a:p>
            <a:r>
              <a:rPr lang="en-US" dirty="0">
                <a:solidFill>
                  <a:srgbClr val="FF0000"/>
                </a:solidFill>
              </a:rPr>
              <a:t>Principles of Design </a:t>
            </a:r>
          </a:p>
        </p:txBody>
      </p:sp>
      <p:pic>
        <p:nvPicPr>
          <p:cNvPr id="4" name="Picture 3" descr="images (1).jpg"/>
          <p:cNvPicPr>
            <a:picLocks noChangeAspect="1"/>
          </p:cNvPicPr>
          <p:nvPr/>
        </p:nvPicPr>
        <p:blipFill>
          <a:blip r:embed="rId2" cstate="print"/>
          <a:stretch>
            <a:fillRect/>
          </a:stretch>
        </p:blipFill>
        <p:spPr>
          <a:xfrm>
            <a:off x="4494028" y="1602574"/>
            <a:ext cx="3848100" cy="4848606"/>
          </a:xfrm>
          <a:prstGeom prst="rect">
            <a:avLst/>
          </a:prstGeom>
        </p:spPr>
      </p:pic>
      <p:pic>
        <p:nvPicPr>
          <p:cNvPr id="5" name="Picture 4" descr="300px-Colouring_pencils.jpg"/>
          <p:cNvPicPr>
            <a:picLocks noChangeAspect="1"/>
          </p:cNvPicPr>
          <p:nvPr/>
        </p:nvPicPr>
        <p:blipFill>
          <a:blip r:embed="rId3" cstate="print"/>
          <a:stretch>
            <a:fillRect/>
          </a:stretch>
        </p:blipFill>
        <p:spPr>
          <a:xfrm>
            <a:off x="914400" y="4294543"/>
            <a:ext cx="3234957" cy="215663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a:t>
            </a:r>
          </a:p>
        </p:txBody>
      </p:sp>
      <p:sp>
        <p:nvSpPr>
          <p:cNvPr id="3" name="Content Placeholder 2"/>
          <p:cNvSpPr>
            <a:spLocks noGrp="1"/>
          </p:cNvSpPr>
          <p:nvPr>
            <p:ph idx="1"/>
          </p:nvPr>
        </p:nvSpPr>
        <p:spPr/>
        <p:txBody>
          <a:bodyPr/>
          <a:lstStyle/>
          <a:p>
            <a:r>
              <a:rPr lang="en-US" dirty="0"/>
              <a:t>Your Name, Class, and PD</a:t>
            </a:r>
          </a:p>
          <a:p>
            <a:r>
              <a:rPr lang="en-US" dirty="0">
                <a:solidFill>
                  <a:srgbClr val="FF0000"/>
                </a:solidFill>
              </a:rPr>
              <a:t>Aesthetically pleasing- meaning that it has a sense of beauty</a:t>
            </a:r>
          </a:p>
          <a:p>
            <a:r>
              <a:rPr lang="en-US" dirty="0">
                <a:solidFill>
                  <a:srgbClr val="FF0000"/>
                </a:solidFill>
              </a:rPr>
              <a:t>Legible- Easy to read</a:t>
            </a:r>
          </a:p>
          <a:p>
            <a:r>
              <a:rPr lang="en-US" dirty="0"/>
              <a:t>Size should be in </a:t>
            </a:r>
            <a:r>
              <a:rPr lang="en-US" dirty="0">
                <a:solidFill>
                  <a:srgbClr val="FF0000"/>
                </a:solidFill>
              </a:rPr>
              <a:t>proportion to the surface </a:t>
            </a:r>
            <a:r>
              <a:rPr lang="en-US" dirty="0"/>
              <a:t>so that you do not have to search for it and it is easy to locate.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4724400"/>
            <a:ext cx="2133600" cy="2240027"/>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4866722"/>
            <a:ext cx="1828800" cy="1828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Representational vs. </a:t>
            </a:r>
            <a:br>
              <a:rPr lang="en-US" dirty="0"/>
            </a:br>
            <a:r>
              <a:rPr lang="en-US" dirty="0"/>
              <a:t>Non-Representational Art</a:t>
            </a:r>
          </a:p>
        </p:txBody>
      </p:sp>
      <p:sp>
        <p:nvSpPr>
          <p:cNvPr id="3" name="Content Placeholder 2"/>
          <p:cNvSpPr>
            <a:spLocks noGrp="1"/>
          </p:cNvSpPr>
          <p:nvPr>
            <p:ph idx="1"/>
          </p:nvPr>
        </p:nvSpPr>
        <p:spPr/>
        <p:txBody>
          <a:bodyPr/>
          <a:lstStyle/>
          <a:p>
            <a:r>
              <a:rPr lang="en-US" b="1" dirty="0"/>
              <a:t>Nonrepresentational art</a:t>
            </a:r>
            <a:r>
              <a:rPr lang="en-US" dirty="0"/>
              <a:t> refers to compositions which do not rely on representation or mimesis to any extent.</a:t>
            </a:r>
          </a:p>
          <a:p>
            <a:pPr lvl="1"/>
            <a:r>
              <a:rPr lang="en-US" dirty="0"/>
              <a:t> Abstract </a:t>
            </a:r>
            <a:r>
              <a:rPr lang="en-US" b="1" dirty="0"/>
              <a:t>art</a:t>
            </a:r>
            <a:endParaRPr lang="en-US" dirty="0"/>
          </a:p>
          <a:p>
            <a:pPr lvl="1"/>
            <a:r>
              <a:rPr lang="en-US" dirty="0"/>
              <a:t>Nonfigurative </a:t>
            </a:r>
            <a:r>
              <a:rPr lang="en-US" b="1" dirty="0"/>
              <a:t>art</a:t>
            </a:r>
            <a:endParaRPr lang="en-US" dirty="0"/>
          </a:p>
          <a:p>
            <a:pPr lvl="1"/>
            <a:r>
              <a:rPr lang="en-US" dirty="0"/>
              <a:t>Nonobjective </a:t>
            </a:r>
            <a:r>
              <a:rPr lang="en-US" b="1" dirty="0"/>
              <a:t>art</a:t>
            </a:r>
            <a:endParaRPr lang="en-US" dirty="0"/>
          </a:p>
          <a:p>
            <a:pPr lvl="1"/>
            <a:r>
              <a:rPr lang="en-US" b="1" dirty="0"/>
              <a:t>Nonrepresentational art </a:t>
            </a:r>
          </a:p>
          <a:p>
            <a:pPr lvl="2"/>
            <a:r>
              <a:rPr lang="en-US" b="1" dirty="0"/>
              <a:t>Related terms</a:t>
            </a:r>
            <a:r>
              <a:rPr lang="en-US" dirty="0"/>
              <a:t> that indicate a departure from reality in the depiction of imagery in </a:t>
            </a:r>
            <a:r>
              <a:rPr lang="en-US" b="1" dirty="0"/>
              <a:t>art</a:t>
            </a:r>
            <a:r>
              <a:rPr lang="en-US" dirty="0"/>
              <a:t>.</a:t>
            </a:r>
          </a:p>
        </p:txBody>
      </p:sp>
    </p:spTree>
    <p:extLst>
      <p:ext uri="{BB962C8B-B14F-4D97-AF65-F5344CB8AC3E}">
        <p14:creationId xmlns:p14="http://schemas.microsoft.com/office/powerpoint/2010/main" val="874058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Non-Representational Art</a:t>
            </a:r>
          </a:p>
        </p:txBody>
      </p:sp>
      <p:sp>
        <p:nvSpPr>
          <p:cNvPr id="3" name="Content Placeholder 2"/>
          <p:cNvSpPr>
            <a:spLocks noGrp="1"/>
          </p:cNvSpPr>
          <p:nvPr>
            <p:ph idx="1"/>
          </p:nvPr>
        </p:nvSpPr>
        <p:spPr/>
        <p:txBody>
          <a:bodyPr>
            <a:normAutofit fontScale="85000" lnSpcReduction="10000"/>
          </a:bodyPr>
          <a:lstStyle/>
          <a:p>
            <a:r>
              <a:rPr lang="en-US" dirty="0"/>
              <a:t>Refers to total abstraction, bearing no trace of any reference to anything recognizable. In geometric abstraction, for instance, one is unlikely to find references to naturalistic entities. Figurative art and total abstraction are nearly mutually exclusive, but figurative or representational art often contains at least one element of abstraction.</a:t>
            </a:r>
          </a:p>
          <a:p>
            <a:r>
              <a:rPr lang="en-US" dirty="0"/>
              <a:t>In the late 19th century, artists began to move toward increasing abstraction as a means of communicating subjective experience more personally and creatively.</a:t>
            </a:r>
          </a:p>
          <a:p>
            <a:r>
              <a:rPr lang="en-US" dirty="0"/>
              <a:t>Artists such as Kandinsky and Mondrian viewed art as an expression of spirituality.</a:t>
            </a:r>
          </a:p>
        </p:txBody>
      </p:sp>
    </p:spTree>
    <p:extLst>
      <p:ext uri="{BB962C8B-B14F-4D97-AF65-F5344CB8AC3E}">
        <p14:creationId xmlns:p14="http://schemas.microsoft.com/office/powerpoint/2010/main" val="167727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Wassily</a:t>
            </a:r>
            <a:r>
              <a:rPr lang="en-US" dirty="0"/>
              <a:t> Kandinsky</a:t>
            </a:r>
            <a:br>
              <a:rPr lang="en-US" dirty="0"/>
            </a:br>
            <a:r>
              <a:rPr lang="en-US" i="1" dirty="0"/>
              <a:t>Composition VII</a:t>
            </a:r>
            <a:r>
              <a:rPr lang="en-US" dirty="0"/>
              <a:t>, 1913</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5444" y="1676400"/>
            <a:ext cx="7253111" cy="4842518"/>
          </a:xfrm>
        </p:spPr>
      </p:pic>
    </p:spTree>
    <p:extLst>
      <p:ext uri="{BB962C8B-B14F-4D97-AF65-F5344CB8AC3E}">
        <p14:creationId xmlns:p14="http://schemas.microsoft.com/office/powerpoint/2010/main" val="191764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03376"/>
          </a:xfrm>
        </p:spPr>
        <p:txBody>
          <a:bodyPr>
            <a:normAutofit fontScale="90000"/>
          </a:bodyPr>
          <a:lstStyle/>
          <a:p>
            <a:r>
              <a:rPr lang="en-US" dirty="0"/>
              <a:t>Piet Mondrian</a:t>
            </a:r>
            <a:br>
              <a:rPr lang="en-US" dirty="0"/>
            </a:br>
            <a:r>
              <a:rPr lang="en-US" sz="2200" dirty="0"/>
              <a:t>Composition with Large Red Plane, Yellow, Black, Gray, and Blue (1921)</a:t>
            </a:r>
            <a:br>
              <a:rPr lang="en-US" dirty="0"/>
            </a:b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3789" y="1774825"/>
            <a:ext cx="4696421" cy="4625975"/>
          </a:xfrm>
        </p:spPr>
      </p:pic>
    </p:spTree>
    <p:extLst>
      <p:ext uri="{BB962C8B-B14F-4D97-AF65-F5344CB8AC3E}">
        <p14:creationId xmlns:p14="http://schemas.microsoft.com/office/powerpoint/2010/main" val="5282805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185</TotalTime>
  <Words>518</Words>
  <Application>Microsoft Office PowerPoint</Application>
  <PresentationFormat>On-screen Show (4:3)</PresentationFormat>
  <Paragraphs>62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Corbel</vt:lpstr>
      <vt:lpstr>Wingdings</vt:lpstr>
      <vt:lpstr>Wingdings 2</vt:lpstr>
      <vt:lpstr>Wingdings 3</vt:lpstr>
      <vt:lpstr>Module</vt:lpstr>
      <vt:lpstr>Portfolio Folder</vt:lpstr>
      <vt:lpstr>What is a Portfolio?</vt:lpstr>
      <vt:lpstr>What will my Portfolio Contain?</vt:lpstr>
      <vt:lpstr>What Will be on the Cover?</vt:lpstr>
      <vt:lpstr>Text</vt:lpstr>
      <vt:lpstr>Representational vs.  Non-Representational Art</vt:lpstr>
      <vt:lpstr>Non-Representational Art</vt:lpstr>
      <vt:lpstr>Wassily Kandinsky Composition VII, 1913</vt:lpstr>
      <vt:lpstr>Piet Mondrian Composition with Large Red Plane, Yellow, Black, Gray, and Blue (1921) </vt:lpstr>
      <vt:lpstr>Assignment</vt:lpstr>
      <vt:lpstr>The Directions…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Folder</dc:title>
  <dc:creator>Jessica</dc:creator>
  <cp:lastModifiedBy>Senick, Brina</cp:lastModifiedBy>
  <cp:revision>23</cp:revision>
  <dcterms:created xsi:type="dcterms:W3CDTF">2012-08-30T21:13:52Z</dcterms:created>
  <dcterms:modified xsi:type="dcterms:W3CDTF">2017-09-11T13:29:11Z</dcterms:modified>
</cp:coreProperties>
</file>