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6B3E-E50B-4F67-926B-1E227957D48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CCC6-761B-4C1B-8C72-50E356B73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06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6B3E-E50B-4F67-926B-1E227957D48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CCC6-761B-4C1B-8C72-50E356B73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6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6B3E-E50B-4F67-926B-1E227957D48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CCC6-761B-4C1B-8C72-50E356B73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74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6B3E-E50B-4F67-926B-1E227957D48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CCC6-761B-4C1B-8C72-50E356B73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2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6B3E-E50B-4F67-926B-1E227957D48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CCC6-761B-4C1B-8C72-50E356B73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6B3E-E50B-4F67-926B-1E227957D48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CCC6-761B-4C1B-8C72-50E356B73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5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6B3E-E50B-4F67-926B-1E227957D48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CCC6-761B-4C1B-8C72-50E356B73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1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6B3E-E50B-4F67-926B-1E227957D48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CCC6-761B-4C1B-8C72-50E356B73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0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6B3E-E50B-4F67-926B-1E227957D48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CCC6-761B-4C1B-8C72-50E356B73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4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6B3E-E50B-4F67-926B-1E227957D48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CCC6-761B-4C1B-8C72-50E356B73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7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6B3E-E50B-4F67-926B-1E227957D48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CCC6-761B-4C1B-8C72-50E356B73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5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76B3E-E50B-4F67-926B-1E227957D48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9CCC6-761B-4C1B-8C72-50E356B73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850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incredibleart.org/lessons/high/images/Cecilia-handscape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incredibleart.org/lessons/high/images/Cecilia-handscapes3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incredibleart.org/lessons/high/images/Cecilia-handscape4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Handscape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40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32346"/>
            <a:ext cx="4572000" cy="649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080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"/>
            <a:ext cx="5004505" cy="624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350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9223"/>
            <a:ext cx="8382000" cy="6081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195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42" y="323850"/>
            <a:ext cx="8296358" cy="607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457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Salvador Dali</a:t>
            </a:r>
            <a:br>
              <a:rPr lang="en-US" dirty="0" smtClean="0"/>
            </a:br>
            <a:r>
              <a:rPr lang="en-US" dirty="0" smtClean="0"/>
              <a:t>(1904 – 1989)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Surrealism/Fantasy</a:t>
            </a:r>
          </a:p>
          <a:p>
            <a:r>
              <a:rPr lang="en-US" sz="2400" dirty="0" smtClean="0"/>
              <a:t>Painter, </a:t>
            </a:r>
            <a:r>
              <a:rPr lang="en-US" sz="2400" dirty="0" err="1" smtClean="0"/>
              <a:t>Sculpter</a:t>
            </a:r>
            <a:r>
              <a:rPr lang="en-US" sz="2400" dirty="0" smtClean="0"/>
              <a:t>, Writer and Filmmaker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3896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Persistence of Memory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The Persistence of Memory, c.1931 Poster Print by Salvador Dal&amp;iacute;, 36x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7772400" cy="5188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855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52523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The Temptation of St. Anthony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The Temptation of St. Anthony, c.1946 Styles Art Poster Print by Salvador Dali, 14x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52523"/>
            <a:ext cx="6858000" cy="5400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080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9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Swans Reflecting Elephants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ecx.images-amazon.com/images/I/91RBcB-jKmL._SL15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51788"/>
            <a:ext cx="8305800" cy="5553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282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Rene Magritte</a:t>
            </a:r>
            <a:br>
              <a:rPr lang="en-US" dirty="0" smtClean="0"/>
            </a:br>
            <a:r>
              <a:rPr lang="en-US" dirty="0" smtClean="0"/>
              <a:t>(1898 – 1967)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Surrealism/Fantasy</a:t>
            </a:r>
          </a:p>
          <a:p>
            <a:r>
              <a:rPr lang="en-US" sz="2400" dirty="0" smtClean="0"/>
              <a:t>Painter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4620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 of a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(11x14) Rene Magritte (Son of Man) Art Print Po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19200"/>
            <a:ext cx="39624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050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L'heureux</a:t>
            </a:r>
            <a:r>
              <a:rPr lang="en-US" dirty="0" smtClean="0"/>
              <a:t> </a:t>
            </a:r>
            <a:r>
              <a:rPr lang="en-US" dirty="0" err="1" smtClean="0"/>
              <a:t>Donateur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L'heureux Donateur by Rene Magritte 22.25&amp;quot;x18&amp;quot; Art Print Po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435443"/>
            <a:ext cx="3429000" cy="5213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92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74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36</Words>
  <Application>Microsoft Office PowerPoint</Application>
  <PresentationFormat>On-screen Show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Handscape</vt:lpstr>
      <vt:lpstr>Salvador Dali (1904 – 1989)</vt:lpstr>
      <vt:lpstr>The Persistence of Memory</vt:lpstr>
      <vt:lpstr>The Temptation of St. Anthony</vt:lpstr>
      <vt:lpstr>Swans Reflecting Elephants </vt:lpstr>
      <vt:lpstr>Rene Magritte (1898 – 1967)</vt:lpstr>
      <vt:lpstr>Son of a Man</vt:lpstr>
      <vt:lpstr>L'heureux Donateur </vt:lpstr>
      <vt:lpstr>Student Examples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Handscape</dc:title>
  <dc:creator>Kim Zachmann</dc:creator>
  <cp:lastModifiedBy>Kim Zachmann</cp:lastModifiedBy>
  <cp:revision>4</cp:revision>
  <dcterms:created xsi:type="dcterms:W3CDTF">2014-10-13T15:35:04Z</dcterms:created>
  <dcterms:modified xsi:type="dcterms:W3CDTF">2014-10-13T17:00:32Z</dcterms:modified>
</cp:coreProperties>
</file>