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92" r:id="rId1"/>
  </p:sldMasterIdLst>
  <p:sldIdLst>
    <p:sldId id="256" r:id="rId2"/>
    <p:sldId id="261" r:id="rId3"/>
    <p:sldId id="257" r:id="rId4"/>
    <p:sldId id="258" r:id="rId5"/>
    <p:sldId id="259" r:id="rId6"/>
    <p:sldId id="260" r:id="rId7"/>
    <p:sldId id="265" r:id="rId8"/>
    <p:sldId id="266" r:id="rId9"/>
    <p:sldId id="264" r:id="rId10"/>
    <p:sldId id="263"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3" autoAdjust="0"/>
    <p:restoredTop sz="94660"/>
  </p:normalViewPr>
  <p:slideViewPr>
    <p:cSldViewPr snapToGrid="0">
      <p:cViewPr varScale="1">
        <p:scale>
          <a:sx n="65" d="100"/>
          <a:sy n="65" d="100"/>
        </p:scale>
        <p:origin x="70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6" name="Rectangle 15"/>
          <p:cNvSpPr/>
          <p:nvPr/>
        </p:nvSpPr>
        <p:spPr>
          <a:xfrm>
            <a:off x="1" y="0"/>
            <a:ext cx="12192000" cy="6858000"/>
          </a:xfrm>
          <a:prstGeom prst="rect">
            <a:avLst/>
          </a:prstGeom>
          <a:blipFill dpi="0" rotWithShape="1">
            <a:blip r:embed="rId2">
              <a:alphaModFix amt="40000"/>
              <a:duotone>
                <a:schemeClr val="accent1">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11" name="Rectangle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Rectangle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4" name="Group 3"/>
          <p:cNvGrpSpPr/>
          <p:nvPr/>
        </p:nvGrpSpPr>
        <p:grpSpPr>
          <a:xfrm>
            <a:off x="5250180" y="1267730"/>
            <a:ext cx="1691640" cy="645295"/>
            <a:chOff x="5318306" y="1386268"/>
            <a:chExt cx="1567331" cy="645295"/>
          </a:xfrm>
        </p:grpSpPr>
        <p:cxnSp>
          <p:nvCxnSpPr>
            <p:cNvPr id="17" name="Straight Connector 16"/>
            <p:cNvCxnSpPr/>
            <p:nvPr/>
          </p:nvCxnSpPr>
          <p:spPr>
            <a:xfrm>
              <a:off x="5318306"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6885637" y="1386268"/>
              <a:ext cx="0" cy="64008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5318306" y="2031563"/>
              <a:ext cx="1567331" cy="0"/>
            </a:xfrm>
            <a:prstGeom prst="line">
              <a:avLst/>
            </a:prstGeom>
            <a:solidFill>
              <a:schemeClr val="tx1">
                <a:lumMod val="85000"/>
                <a:lumOff val="15000"/>
              </a:schemeClr>
            </a:solidFill>
            <a:ln>
              <a:solidFill>
                <a:schemeClr val="tx1">
                  <a:lumMod val="85000"/>
                  <a:lumOff val="15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561708" y="2091263"/>
            <a:ext cx="9068586" cy="2590800"/>
          </a:xfrm>
        </p:spPr>
        <p:txBody>
          <a:bodyPr tIns="45720" bIns="45720" anchor="ctr">
            <a:noAutofit/>
          </a:bodyPr>
          <a:lstStyle>
            <a:lvl1pPr algn="ctr">
              <a:lnSpc>
                <a:spcPct val="83000"/>
              </a:lnSpc>
              <a:defRPr lang="en-US" sz="7200" b="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Subtitle 2"/>
          <p:cNvSpPr>
            <a:spLocks noGrp="1"/>
          </p:cNvSpPr>
          <p:nvPr>
            <p:ph type="subTitle" idx="1"/>
          </p:nvPr>
        </p:nvSpPr>
        <p:spPr>
          <a:xfrm>
            <a:off x="1562100" y="4682062"/>
            <a:ext cx="9070848" cy="457201"/>
          </a:xfrm>
        </p:spPr>
        <p:txBody>
          <a:bodyPr>
            <a:normAutofit/>
          </a:bodyPr>
          <a:lstStyle>
            <a:lvl1pPr marL="0" indent="0" algn="ctr">
              <a:spcBef>
                <a:spcPts val="0"/>
              </a:spcBef>
              <a:buNone/>
              <a:defRPr sz="1600" spc="80" baseline="0">
                <a:solidFill>
                  <a:schemeClr val="tx2">
                    <a:lumMod val="7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20" name="Date Placeholder 19"/>
          <p:cNvSpPr>
            <a:spLocks noGrp="1"/>
          </p:cNvSpPr>
          <p:nvPr>
            <p:ph type="dt" sz="half" idx="10"/>
          </p:nvPr>
        </p:nvSpPr>
        <p:spPr>
          <a:xfrm>
            <a:off x="5318760" y="1341255"/>
            <a:ext cx="1554480" cy="527213"/>
          </a:xfrm>
        </p:spPr>
        <p:txBody>
          <a:bodyPr/>
          <a:lstStyle>
            <a:lvl1pPr algn="ctr">
              <a:defRPr sz="1300" spc="0" baseline="0">
                <a:solidFill>
                  <a:srgbClr val="FFFFFF"/>
                </a:solidFill>
                <a:latin typeface="+mn-lt"/>
              </a:defRPr>
            </a:lvl1pPr>
          </a:lstStyle>
          <a:p>
            <a:fld id="{2AED8E5B-0D98-4FE1-9B26-D1041E3A89F9}" type="datetimeFigureOut">
              <a:rPr lang="en-US" smtClean="0"/>
              <a:t>12/18/2017</a:t>
            </a:fld>
            <a:endParaRPr lang="en-US" dirty="0"/>
          </a:p>
        </p:txBody>
      </p:sp>
      <p:sp>
        <p:nvSpPr>
          <p:cNvPr id="21" name="Footer Placeholder 20"/>
          <p:cNvSpPr>
            <a:spLocks noGrp="1"/>
          </p:cNvSpPr>
          <p:nvPr>
            <p:ph type="ftr" sz="quarter" idx="11"/>
          </p:nvPr>
        </p:nvSpPr>
        <p:spPr>
          <a:xfrm>
            <a:off x="1453896" y="5212080"/>
            <a:ext cx="5905500" cy="228600"/>
          </a:xfrm>
        </p:spPr>
        <p:txBody>
          <a:bodyPr/>
          <a:lstStyle>
            <a:lvl1pPr algn="l">
              <a:defRPr>
                <a:solidFill>
                  <a:schemeClr val="tx1">
                    <a:lumMod val="75000"/>
                    <a:lumOff val="25000"/>
                  </a:schemeClr>
                </a:solidFill>
              </a:defRPr>
            </a:lvl1pPr>
          </a:lstStyle>
          <a:p>
            <a:endParaRPr lang="en-US" dirty="0"/>
          </a:p>
        </p:txBody>
      </p:sp>
      <p:sp>
        <p:nvSpPr>
          <p:cNvPr id="22" name="Slide Number Placeholder 21"/>
          <p:cNvSpPr>
            <a:spLocks noGrp="1"/>
          </p:cNvSpPr>
          <p:nvPr>
            <p:ph type="sldNum" sz="quarter" idx="12"/>
          </p:nvPr>
        </p:nvSpPr>
        <p:spPr>
          <a:xfrm>
            <a:off x="8606919" y="5212080"/>
            <a:ext cx="2111881" cy="228600"/>
          </a:xfrm>
        </p:spPr>
        <p:txBody>
          <a:bodyPr/>
          <a:lstStyle>
            <a:lvl1pPr>
              <a:defRPr>
                <a:solidFill>
                  <a:schemeClr val="tx1">
                    <a:lumMod val="75000"/>
                    <a:lumOff val="25000"/>
                  </a:schemeClr>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3521259803"/>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B4159CD-DA3A-463F-AFEF-A68838A6859B}" type="datetimeFigureOut">
              <a:rPr lang="en-US" smtClean="0"/>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54737095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1600" y="762000"/>
            <a:ext cx="2362200" cy="5257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762000"/>
            <a:ext cx="8077200" cy="5257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312A925-E007-46C2-84AB-35EE10DCAD39}" type="datetimeFigureOut">
              <a:rPr lang="en-US" smtClean="0"/>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49133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73C2DCB-466C-4061-8D51-D3254DD77FA1}" type="datetimeFigureOut">
              <a:rPr lang="en-US" smtClean="0"/>
              <a:t>12/18/2017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4971462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16" name="Rectangle 15"/>
          <p:cNvSpPr/>
          <p:nvPr/>
        </p:nvSpPr>
        <p:spPr>
          <a:xfrm>
            <a:off x="11784" y="0"/>
            <a:ext cx="12192000" cy="6858000"/>
          </a:xfrm>
          <a:prstGeom prst="rect">
            <a:avLst/>
          </a:prstGeom>
          <a:blipFill dpi="0" rotWithShape="1">
            <a:blip r:embed="rId2">
              <a:alphaModFix amt="40000"/>
              <a:duotone>
                <a:schemeClr val="accent2">
                  <a:shade val="45000"/>
                  <a:satMod val="135000"/>
                </a:schemeClr>
                <a:prstClr val="white"/>
              </a:duotone>
            </a:blip>
            <a:srcRect/>
            <a:tile tx="-133350" ty="330200" sx="85000" sy="85000" flip="xy" algn="tl"/>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1307870" y="1267730"/>
            <a:ext cx="9576262" cy="4307950"/>
          </a:xfrm>
          <a:prstGeom prst="rect">
            <a:avLst/>
          </a:prstGeom>
          <a:solidFill>
            <a:schemeClr val="bg1"/>
          </a:solidFill>
          <a:ln w="6350" cap="flat" cmpd="sng" algn="ctr">
            <a:noFill/>
            <a:prstDash val="solid"/>
          </a:ln>
          <a:effectLst>
            <a:outerShdw blurRad="50800" algn="ctr" rotWithShape="0">
              <a:prstClr val="black">
                <a:alpha val="66000"/>
              </a:prstClr>
            </a:outerShdw>
            <a:softEdge rad="0"/>
          </a:effectLst>
        </p:spPr>
      </p:sp>
      <p:sp>
        <p:nvSpPr>
          <p:cNvPr id="24" name="Rectangle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Rectangle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31" name="Group 30"/>
          <p:cNvGrpSpPr/>
          <p:nvPr/>
        </p:nvGrpSpPr>
        <p:grpSpPr>
          <a:xfrm>
            <a:off x="5250180" y="1267730"/>
            <a:ext cx="1691640" cy="645295"/>
            <a:chOff x="5318306" y="1386268"/>
            <a:chExt cx="1567331" cy="645295"/>
          </a:xfrm>
        </p:grpSpPr>
        <p:cxnSp>
          <p:nvCxnSpPr>
            <p:cNvPr id="32" name="Straight Connector 31"/>
            <p:cNvCxnSpPr/>
            <p:nvPr/>
          </p:nvCxnSpPr>
          <p:spPr>
            <a:xfrm>
              <a:off x="5318306"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6885637" y="1386268"/>
              <a:ext cx="0" cy="64008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5318306" y="2031563"/>
              <a:ext cx="1567331" cy="0"/>
            </a:xfrm>
            <a:prstGeom prst="line">
              <a:avLst/>
            </a:prstGeom>
            <a:solidFill>
              <a:schemeClr val="tx1">
                <a:lumMod val="85000"/>
                <a:lumOff val="15000"/>
              </a:schemeClr>
            </a:solidFill>
            <a:ln>
              <a:solidFill>
                <a:schemeClr val="accent2">
                  <a:lumMod val="50000"/>
                </a:schemeClr>
              </a:solidFill>
              <a:miter lim="800000"/>
            </a:ln>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1563623" y="2094309"/>
            <a:ext cx="9070848" cy="2587752"/>
          </a:xfrm>
        </p:spPr>
        <p:txBody>
          <a:bodyPr anchor="ctr">
            <a:noAutofit/>
          </a:bodyPr>
          <a:lstStyle>
            <a:lvl1pPr algn="ctr">
              <a:lnSpc>
                <a:spcPct val="83000"/>
              </a:lnSpc>
              <a:defRPr lang="en-US" sz="7200" kern="1200" cap="all" spc="-100" baseline="0" dirty="0">
                <a:solidFill>
                  <a:schemeClr val="tx1">
                    <a:lumMod val="85000"/>
                    <a:lumOff val="15000"/>
                  </a:schemeClr>
                </a:solidFill>
                <a:effectLst/>
                <a:latin typeface="+mj-lt"/>
                <a:ea typeface="+mn-ea"/>
                <a:cs typeface="+mn-cs"/>
              </a:defRPr>
            </a:lvl1pPr>
          </a:lstStyle>
          <a:p>
            <a:r>
              <a:rPr lang="en-US"/>
              <a:t>Click to edit Master title style</a:t>
            </a:r>
            <a:endParaRPr lang="en-US" dirty="0"/>
          </a:p>
        </p:txBody>
      </p:sp>
      <p:sp>
        <p:nvSpPr>
          <p:cNvPr id="3" name="Text Placeholder 2"/>
          <p:cNvSpPr>
            <a:spLocks noGrp="1"/>
          </p:cNvSpPr>
          <p:nvPr>
            <p:ph type="body" idx="1"/>
          </p:nvPr>
        </p:nvSpPr>
        <p:spPr>
          <a:xfrm>
            <a:off x="1563624" y="4682062"/>
            <a:ext cx="9070848" cy="457200"/>
          </a:xfrm>
        </p:spPr>
        <p:txBody>
          <a:bodyPr anchor="t">
            <a:normAutofit/>
          </a:bodyPr>
          <a:lstStyle>
            <a:lvl1pPr marL="0" indent="0" algn="ctr">
              <a:buNone/>
              <a:tabLst>
                <a:tab pos="2633663" algn="l"/>
              </a:tabLst>
              <a:defRPr sz="1600">
                <a:solidFill>
                  <a:schemeClr val="tx2"/>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5321808" y="1344502"/>
            <a:ext cx="1554480" cy="530352"/>
          </a:xfrm>
        </p:spPr>
        <p:txBody>
          <a:bodyPr/>
          <a:lstStyle>
            <a:lvl1pPr algn="ctr">
              <a:defRPr lang="en-US" sz="1300" kern="1200" spc="0" baseline="0">
                <a:solidFill>
                  <a:srgbClr val="FFFFFF"/>
                </a:solidFill>
                <a:latin typeface="+mn-lt"/>
                <a:ea typeface="+mn-ea"/>
                <a:cs typeface="+mn-cs"/>
              </a:defRPr>
            </a:lvl1pPr>
          </a:lstStyle>
          <a:p>
            <a:fld id="{8642357F-39F6-401C-9FF8-3072724998F3}" type="datetimeFigureOut">
              <a:rPr lang="en-US" smtClean="0"/>
              <a:t>12/18/2017</a:t>
            </a:fld>
            <a:endParaRPr lang="en-US" dirty="0"/>
          </a:p>
        </p:txBody>
      </p:sp>
      <p:sp>
        <p:nvSpPr>
          <p:cNvPr id="5" name="Footer Placeholder 4"/>
          <p:cNvSpPr>
            <a:spLocks noGrp="1"/>
          </p:cNvSpPr>
          <p:nvPr>
            <p:ph type="ftr" sz="quarter" idx="11"/>
          </p:nvPr>
        </p:nvSpPr>
        <p:spPr>
          <a:xfrm>
            <a:off x="1453896" y="5212080"/>
            <a:ext cx="5907024" cy="228600"/>
          </a:xfrm>
        </p:spPr>
        <p:txBody>
          <a:bodyPr/>
          <a:lstStyle>
            <a:lvl1pPr algn="l">
              <a:defRPr/>
            </a:lvl1pPr>
          </a:lstStyle>
          <a:p>
            <a:endParaRPr lang="en-US" dirty="0"/>
          </a:p>
        </p:txBody>
      </p:sp>
      <p:sp>
        <p:nvSpPr>
          <p:cNvPr id="6" name="Slide Number Placeholder 5"/>
          <p:cNvSpPr>
            <a:spLocks noGrp="1"/>
          </p:cNvSpPr>
          <p:nvPr>
            <p:ph type="sldNum" sz="quarter" idx="12"/>
          </p:nvPr>
        </p:nvSpPr>
        <p:spPr>
          <a:xfrm>
            <a:off x="8604504" y="5212080"/>
            <a:ext cx="2112264" cy="228600"/>
          </a:xfrm>
        </p:spPr>
        <p:txBody>
          <a:body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79822560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680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70320" y="2103120"/>
            <a:ext cx="4754880" cy="374904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D5DB09B-D413-414E-B13F-B1984CD8FF65}" type="datetimeFigureOut">
              <a:rPr lang="en-US" smtClean="0"/>
              <a:t>12/18/2017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2791680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069848" y="2074334"/>
            <a:ext cx="4754880" cy="640080"/>
          </a:xfrm>
        </p:spPr>
        <p:txBody>
          <a:bodyPr anchor="ctr">
            <a:normAutofit/>
          </a:bodyPr>
          <a:lstStyle>
            <a:lvl1pPr marL="0" indent="0" algn="ctr">
              <a:spcBef>
                <a:spcPts val="0"/>
              </a:spcBef>
              <a:buNone/>
              <a:defRPr sz="1800" b="0">
                <a:solidFill>
                  <a:schemeClr val="tx2"/>
                </a:solidFill>
                <a:latin typeface="+mn-lt"/>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55898"/>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73368" y="2074334"/>
            <a:ext cx="4754880" cy="640080"/>
          </a:xfrm>
        </p:spPr>
        <p:txBody>
          <a:bodyPr anchor="ctr">
            <a:normAutofit/>
          </a:bodyPr>
          <a:lstStyle>
            <a:lvl1pPr marL="0" indent="0" algn="ctr">
              <a:spcBef>
                <a:spcPts val="0"/>
              </a:spcBef>
              <a:buNone/>
              <a:defRPr sz="1800" b="0">
                <a:solidFill>
                  <a:schemeClr val="tx2"/>
                </a:solidFill>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73368" y="2756581"/>
            <a:ext cx="4754880" cy="3200400"/>
          </a:xfrm>
        </p:spPr>
        <p:txBody>
          <a:bodyPr/>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238F992-55E7-4B2D-A6F1-8C9243CBFE1B}" type="datetimeFigureOut">
              <a:rPr lang="en-US" smtClean="0"/>
              <a:t>12/18/2017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82637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298110-BAA6-4256-A2E5-BB66A47D2616}" type="datetimeFigureOut">
              <a:rPr lang="en-US" smtClean="0"/>
              <a:t>12/18/2017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428887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4903892-3343-4E4E-B81B-70A099359AD2}" type="datetimeFigureOut">
              <a:rPr lang="en-US" smtClean="0"/>
              <a:t>12/18/2017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7454280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ectangle 14"/>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7392"/>
            <a:ext cx="2430780" cy="1645920"/>
          </a:xfrm>
        </p:spPr>
        <p:txBody>
          <a:bodyPr anchor="b">
            <a:normAutofit/>
          </a:bodyPr>
          <a:lstStyle>
            <a:lvl1pPr algn="l" defTabSz="914400" rtl="0" eaLnBrk="1" latinLnBrk="0" hangingPunct="1">
              <a:lnSpc>
                <a:spcPct val="90000"/>
              </a:lnSpc>
              <a:spcBef>
                <a:spcPct val="0"/>
              </a:spcBef>
              <a:buNone/>
              <a:defRPr lang="en-US" sz="2800" b="0" kern="1200" cap="none" spc="0" baseline="0" dirty="0">
                <a:solidFill>
                  <a:schemeClr val="tx1"/>
                </a:solidFill>
                <a:effectLst/>
                <a:latin typeface="+mj-lt"/>
                <a:ea typeface="+mn-ea"/>
                <a:cs typeface="+mn-cs"/>
              </a:defRPr>
            </a:lvl1pPr>
          </a:lstStyle>
          <a:p>
            <a:r>
              <a:rPr lang="en-US"/>
              <a:t>Click to edit Master title style</a:t>
            </a:r>
            <a:endParaRPr lang="en-US" dirty="0"/>
          </a:p>
        </p:txBody>
      </p:sp>
      <p:sp>
        <p:nvSpPr>
          <p:cNvPr id="3" name="Content Placeholder 2"/>
          <p:cNvSpPr>
            <a:spLocks noGrp="1"/>
          </p:cNvSpPr>
          <p:nvPr>
            <p:ph idx="1"/>
          </p:nvPr>
        </p:nvSpPr>
        <p:spPr>
          <a:xfrm>
            <a:off x="685800" y="609600"/>
            <a:ext cx="7772400" cy="5334000"/>
          </a:xfrm>
        </p:spPr>
        <p:txBody>
          <a:bodyPr/>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296400" y="2286000"/>
            <a:ext cx="2430780" cy="3505200"/>
          </a:xfrm>
        </p:spPr>
        <p:txBody>
          <a:bodyPr>
            <a:normAutofit/>
          </a:bodyPr>
          <a:lstStyle>
            <a:lvl1pPr marL="0" indent="0">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8" name="Date Placeholder 7"/>
          <p:cNvSpPr>
            <a:spLocks noGrp="1"/>
          </p:cNvSpPr>
          <p:nvPr>
            <p:ph type="dt" sz="half" idx="10"/>
          </p:nvPr>
        </p:nvSpPr>
        <p:spPr/>
        <p:txBody>
          <a:bodyPr/>
          <a:lstStyle/>
          <a:p>
            <a:fld id="{00232F85-D33A-46AF-9088-5A7400C1018E}" type="datetimeFigureOut">
              <a:rPr lang="en-US" smtClean="0"/>
              <a:t>12/18/2017</a:t>
            </a:fld>
            <a:endParaRPr lang="en-US" dirty="0"/>
          </a:p>
        </p:txBody>
      </p:sp>
      <p:sp>
        <p:nvSpPr>
          <p:cNvPr id="9" name="Footer Placeholder 8"/>
          <p:cNvSpPr>
            <a:spLocks noGrp="1"/>
          </p:cNvSpPr>
          <p:nvPr>
            <p:ph type="ftr" sz="quarter" idx="11"/>
          </p:nvPr>
        </p:nvSpPr>
        <p:spPr/>
        <p:txBody>
          <a:bodyPr/>
          <a:lstStyle>
            <a:lvl1pPr algn="r">
              <a:defRPr/>
            </a:lvl1pPr>
          </a:lstStyle>
          <a:p>
            <a:endParaRPr lang="en-US" dirty="0"/>
          </a:p>
        </p:txBody>
      </p:sp>
      <p:sp>
        <p:nvSpPr>
          <p:cNvPr id="11" name="Slide Number Placeholder 10"/>
          <p:cNvSpPr>
            <a:spLocks noGrp="1"/>
          </p:cNvSpPr>
          <p:nvPr>
            <p:ph type="sldNum" sz="quarter" idx="12"/>
          </p:nvPr>
        </p:nvSpPr>
        <p:spPr>
          <a:xfrm>
            <a:off x="10396728" y="6227064"/>
            <a:ext cx="1463040" cy="256032"/>
          </a:xfrm>
        </p:spPr>
        <p:txBody>
          <a:bodyPr/>
          <a:lstStyle/>
          <a:p>
            <a:fld id="{4FAB73BC-B049-4115-A692-8D63A059BFB8}" type="slidenum">
              <a:rPr lang="en-US" smtClean="0"/>
              <a:pPr/>
              <a:t>‹#›</a:t>
            </a:fld>
            <a:endParaRPr lang="en-US" dirty="0"/>
          </a:p>
        </p:txBody>
      </p:sp>
      <p:sp>
        <p:nvSpPr>
          <p:cNvPr id="12" name="Rectangle 11"/>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904713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4" name="Rectangle 13"/>
          <p:cNvSpPr/>
          <p:nvPr/>
        </p:nvSpPr>
        <p:spPr>
          <a:xfrm>
            <a:off x="9020386" y="237744"/>
            <a:ext cx="2926080" cy="638251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9296400" y="603504"/>
            <a:ext cx="2432304" cy="1645920"/>
          </a:xfrm>
        </p:spPr>
        <p:txBody>
          <a:bodyPr anchor="b">
            <a:noAutofit/>
          </a:bodyPr>
          <a:lstStyle>
            <a:lvl1pPr algn="l">
              <a:defRPr sz="2800" b="0">
                <a:solidFill>
                  <a:schemeClr val="tx1"/>
                </a:solidFill>
                <a:latin typeface="+mj-lt"/>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228599" y="237744"/>
            <a:ext cx="8531352" cy="6382512"/>
          </a:xfrm>
          <a:solidFill>
            <a:schemeClr val="accent6">
              <a:lumMod val="60000"/>
              <a:lumOff val="40000"/>
            </a:schemeClr>
          </a:solidFill>
          <a:ln>
            <a:noFill/>
          </a:ln>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296400" y="2286000"/>
            <a:ext cx="2432304" cy="3502152"/>
          </a:xfrm>
        </p:spPr>
        <p:txBody>
          <a:bodyPr>
            <a:normAutofit/>
          </a:bodyPr>
          <a:lstStyle>
            <a:lvl1pPr marL="0" indent="0" algn="l">
              <a:lnSpc>
                <a:spcPct val="110000"/>
              </a:lnSpc>
              <a:spcBef>
                <a:spcPts val="800"/>
              </a:spcBef>
              <a:buNone/>
              <a:defRPr sz="14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lvl1pPr>
              <a:defRPr>
                <a:solidFill>
                  <a:srgbClr val="FFFFFF"/>
                </a:solidFill>
                <a:effectLst>
                  <a:outerShdw blurRad="19050" dist="6350" dir="2700000" algn="tl" rotWithShape="0">
                    <a:prstClr val="black">
                      <a:alpha val="40000"/>
                    </a:prstClr>
                  </a:outerShdw>
                </a:effectLst>
              </a:defRPr>
            </a:lvl1pPr>
          </a:lstStyle>
          <a:p>
            <a:fld id="{3EB3A624-F501-46A9-B8CA-4949E24E27C8}" type="datetimeFigureOut">
              <a:rPr lang="en-US" smtClean="0"/>
              <a:t>12/18/2017</a:t>
            </a:fld>
            <a:endParaRPr lang="en-US" dirty="0"/>
          </a:p>
        </p:txBody>
      </p:sp>
      <p:sp>
        <p:nvSpPr>
          <p:cNvPr id="6" name="Footer Placeholder 5"/>
          <p:cNvSpPr>
            <a:spLocks noGrp="1"/>
          </p:cNvSpPr>
          <p:nvPr>
            <p:ph type="ftr" sz="quarter" idx="11"/>
          </p:nvPr>
        </p:nvSpPr>
        <p:spPr/>
        <p:txBody>
          <a:bodyPr/>
          <a:lstStyle>
            <a:lvl1pPr marL="0" algn="r" defTabSz="914400" rtl="0" eaLnBrk="1" latinLnBrk="0" hangingPunct="1">
              <a:defRPr lang="en-US" sz="1000"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endParaRPr lang="en-US" dirty="0"/>
          </a:p>
        </p:txBody>
      </p:sp>
      <p:sp>
        <p:nvSpPr>
          <p:cNvPr id="7" name="Slide Number Placeholder 6"/>
          <p:cNvSpPr>
            <a:spLocks noGrp="1"/>
          </p:cNvSpPr>
          <p:nvPr>
            <p:ph type="sldNum" sz="quarter" idx="12"/>
          </p:nvPr>
        </p:nvSpPr>
        <p:spPr>
          <a:xfrm>
            <a:off x="10396728" y="6227064"/>
            <a:ext cx="1463040" cy="256032"/>
          </a:xfrm>
        </p:spPr>
        <p:txBody>
          <a:bodyPr/>
          <a:lstStyle/>
          <a:p>
            <a:fld id="{4FAB73BC-B049-4115-A692-8D63A059BFB8}" type="slidenum">
              <a:rPr lang="en-US" smtClean="0"/>
              <a:pPr/>
              <a:t>‹#›</a:t>
            </a:fld>
            <a:endParaRPr lang="en-US" dirty="0"/>
          </a:p>
        </p:txBody>
      </p:sp>
      <p:sp>
        <p:nvSpPr>
          <p:cNvPr id="10" name="Rectangle 9"/>
          <p:cNvSpPr/>
          <p:nvPr/>
        </p:nvSpPr>
        <p:spPr>
          <a:xfrm>
            <a:off x="9157546" y="374904"/>
            <a:ext cx="2651760"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5613524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4696" y="237744"/>
            <a:ext cx="11722608" cy="6382512"/>
          </a:xfrm>
          <a:prstGeom prst="rect">
            <a:avLst/>
          </a:prstGeom>
          <a:solidFill>
            <a:schemeClr val="bg2"/>
          </a:solidFill>
          <a:ln w="6350" cap="flat" cmpd="sng" algn="ctr">
            <a:noFill/>
            <a:prstDash val="solid"/>
          </a:ln>
          <a:effectLst>
            <a:softEdge rad="0"/>
          </a:effectLst>
        </p:spPr>
      </p:sp>
      <p:sp>
        <p:nvSpPr>
          <p:cNvPr id="2" name="Title Placeholder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6800" y="2103120"/>
            <a:ext cx="10058400" cy="393192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89464" y="6214535"/>
            <a:ext cx="2743200" cy="256032"/>
          </a:xfrm>
          <a:prstGeom prst="rect">
            <a:avLst/>
          </a:prstGeom>
        </p:spPr>
        <p:txBody>
          <a:bodyPr vert="horz" lIns="91440" tIns="45720" rIns="91440" bIns="45720" rtlCol="0" anchor="b"/>
          <a:lstStyle>
            <a:lvl1pPr algn="l">
              <a:defRPr sz="1000">
                <a:solidFill>
                  <a:schemeClr val="tx1">
                    <a:lumMod val="75000"/>
                    <a:lumOff val="25000"/>
                  </a:schemeClr>
                </a:solidFill>
              </a:defRPr>
            </a:lvl1pPr>
          </a:lstStyle>
          <a:p>
            <a:fld id="{40C4D3C1-679D-44D8-8A9C-D402CE4EF569}" type="datetimeFigureOut">
              <a:rPr lang="en-US" smtClean="0"/>
              <a:t>12/18/2017</a:t>
            </a:fld>
            <a:endParaRPr lang="en-US" dirty="0"/>
          </a:p>
        </p:txBody>
      </p:sp>
      <p:sp>
        <p:nvSpPr>
          <p:cNvPr id="5" name="Footer Placeholder 4"/>
          <p:cNvSpPr>
            <a:spLocks noGrp="1"/>
          </p:cNvSpPr>
          <p:nvPr>
            <p:ph type="ftr" sz="quarter" idx="3"/>
          </p:nvPr>
        </p:nvSpPr>
        <p:spPr>
          <a:xfrm>
            <a:off x="3489960" y="6214535"/>
            <a:ext cx="5212080" cy="256032"/>
          </a:xfrm>
          <a:prstGeom prst="rect">
            <a:avLst/>
          </a:prstGeom>
        </p:spPr>
        <p:txBody>
          <a:bodyPr vert="horz" lIns="91440" tIns="45720" rIns="91440" bIns="45720" rtlCol="0" anchor="b"/>
          <a:lstStyle>
            <a:lvl1pPr algn="ctr">
              <a:defRPr sz="10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348535" y="6214535"/>
            <a:ext cx="1463040" cy="256032"/>
          </a:xfrm>
          <a:prstGeom prst="rect">
            <a:avLst/>
          </a:prstGeom>
        </p:spPr>
        <p:txBody>
          <a:bodyPr vert="horz" lIns="91440" tIns="45720" rIns="91440" bIns="45720" rtlCol="0" anchor="b"/>
          <a:lstStyle>
            <a:lvl1pPr algn="r">
              <a:defRPr sz="1000">
                <a:solidFill>
                  <a:schemeClr val="tx1">
                    <a:lumMod val="75000"/>
                    <a:lumOff val="25000"/>
                  </a:schemeClr>
                </a:solidFill>
              </a:defRPr>
            </a:lvl1pPr>
          </a:lstStyle>
          <a:p>
            <a:fld id="{4FAB73BC-B049-4115-A692-8D63A059BFB8}" type="slidenum">
              <a:rPr lang="en-US" smtClean="0"/>
              <a:pPr/>
              <a:t>‹#›</a:t>
            </a:fld>
            <a:endParaRPr lang="en-US" dirty="0"/>
          </a:p>
        </p:txBody>
      </p:sp>
      <p:sp>
        <p:nvSpPr>
          <p:cNvPr id="8" name="Rectangle 7"/>
          <p:cNvSpPr/>
          <p:nvPr/>
        </p:nvSpPr>
        <p:spPr>
          <a:xfrm>
            <a:off x="371856" y="374904"/>
            <a:ext cx="11448288" cy="6108192"/>
          </a:xfrm>
          <a:prstGeom prst="rect">
            <a:avLst/>
          </a:prstGeom>
          <a:noFill/>
          <a:ln w="6350" cap="sq" cmpd="sng" algn="ctr">
            <a:solidFill>
              <a:schemeClr val="tx1">
                <a:lumMod val="75000"/>
                <a:lumOff val="25000"/>
              </a:schemeClr>
            </a:solidFill>
            <a:prstDash val="solid"/>
            <a:miter lim="800000"/>
          </a:ln>
          <a:effectLst/>
        </p:spPr>
      </p:sp>
    </p:spTree>
    <p:extLst>
      <p:ext uri="{BB962C8B-B14F-4D97-AF65-F5344CB8AC3E}">
        <p14:creationId xmlns:p14="http://schemas.microsoft.com/office/powerpoint/2010/main" val="1518102447"/>
      </p:ext>
    </p:extLst>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hf sldNum="0" hdr="0" ftr="0" dt="0"/>
  <p:txStyles>
    <p:titleStyle>
      <a:lvl1pPr algn="l" defTabSz="914400" rtl="0" eaLnBrk="1" latinLnBrk="0" hangingPunct="1">
        <a:lnSpc>
          <a:spcPct val="90000"/>
        </a:lnSpc>
        <a:spcBef>
          <a:spcPct val="0"/>
        </a:spcBef>
        <a:buNone/>
        <a:defRPr lang="en-US" sz="4800" kern="1200" cap="none" spc="0" baseline="0" dirty="0">
          <a:solidFill>
            <a:schemeClr val="tx1">
              <a:lumMod val="85000"/>
              <a:lumOff val="15000"/>
            </a:schemeClr>
          </a:solidFill>
          <a:effectLst/>
          <a:latin typeface="+mj-lt"/>
          <a:ea typeface="+mn-ea"/>
          <a:cs typeface="+mn-cs"/>
        </a:defRPr>
      </a:lvl1pPr>
    </p:titleStyle>
    <p:bodyStyle>
      <a:lvl1pPr marL="182880" indent="-182880" algn="l" defTabSz="914400" rtl="0" eaLnBrk="1" latinLnBrk="0" hangingPunct="1">
        <a:lnSpc>
          <a:spcPct val="100000"/>
        </a:lnSpc>
        <a:spcBef>
          <a:spcPts val="900"/>
        </a:spcBef>
        <a:spcAft>
          <a:spcPts val="0"/>
        </a:spcAft>
        <a:buClr>
          <a:schemeClr val="tx1">
            <a:lumMod val="85000"/>
            <a:lumOff val="15000"/>
          </a:schemeClr>
        </a:buClr>
        <a:buFont typeface="Garamond" pitchFamily="18" charset="0"/>
        <a:buChar char="◦"/>
        <a:defRPr sz="1800" kern="1200">
          <a:solidFill>
            <a:schemeClr val="tx1"/>
          </a:solidFill>
          <a:latin typeface="+mn-lt"/>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600" kern="1200">
          <a:solidFill>
            <a:schemeClr val="tx1"/>
          </a:solidFill>
          <a:latin typeface="+mn-lt"/>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image" Target="../media/image7.jpe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62100" y="1869590"/>
            <a:ext cx="9068586" cy="2590800"/>
          </a:xfrm>
        </p:spPr>
        <p:txBody>
          <a:bodyPr/>
          <a:lstStyle/>
          <a:p>
            <a:r>
              <a:rPr lang="en-US" u="sng" dirty="0"/>
              <a:t>Myths</a:t>
            </a:r>
          </a:p>
        </p:txBody>
      </p:sp>
      <p:sp>
        <p:nvSpPr>
          <p:cNvPr id="3" name="Subtitle 2"/>
          <p:cNvSpPr>
            <a:spLocks noGrp="1"/>
          </p:cNvSpPr>
          <p:nvPr>
            <p:ph type="subTitle" idx="1"/>
          </p:nvPr>
        </p:nvSpPr>
        <p:spPr>
          <a:xfrm>
            <a:off x="1562100" y="4460390"/>
            <a:ext cx="9070848" cy="457201"/>
          </a:xfrm>
        </p:spPr>
        <p:txBody>
          <a:bodyPr>
            <a:noAutofit/>
          </a:bodyPr>
          <a:lstStyle/>
          <a:p>
            <a:r>
              <a:rPr lang="en-US" sz="2800" dirty="0"/>
              <a:t>Ms. Kolendowicz</a:t>
            </a:r>
          </a:p>
          <a:p>
            <a:r>
              <a:rPr lang="en-US" sz="2800" dirty="0"/>
              <a:t>Perspectives in Art</a:t>
            </a:r>
          </a:p>
        </p:txBody>
      </p:sp>
    </p:spTree>
    <p:extLst>
      <p:ext uri="{BB962C8B-B14F-4D97-AF65-F5344CB8AC3E}">
        <p14:creationId xmlns:p14="http://schemas.microsoft.com/office/powerpoint/2010/main" val="301191590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3668" y="226592"/>
            <a:ext cx="10058400" cy="1371600"/>
          </a:xfrm>
        </p:spPr>
        <p:txBody>
          <a:bodyPr>
            <a:normAutofit/>
          </a:bodyPr>
          <a:lstStyle/>
          <a:p>
            <a:r>
              <a:rPr lang="en-US" sz="4400" u="sng" dirty="0"/>
              <a:t>Mythology in the 21</a:t>
            </a:r>
            <a:r>
              <a:rPr lang="en-US" sz="4400" u="sng" baseline="30000" dirty="0"/>
              <a:t>st</a:t>
            </a:r>
            <a:r>
              <a:rPr lang="en-US" sz="4400" u="sng" dirty="0"/>
              <a:t> Century</a:t>
            </a:r>
          </a:p>
        </p:txBody>
      </p:sp>
      <p:sp>
        <p:nvSpPr>
          <p:cNvPr id="5" name="AutoShape 4" descr="Image result for hercules movie poste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3078" name="Picture 6" descr="Image result for hercules movie poste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03668" y="3421742"/>
            <a:ext cx="3705474" cy="277293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Image result for hercules movie post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0204" y="2157661"/>
            <a:ext cx="2718254" cy="4037011"/>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Image result for the last airbender movie post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09520" y="3668280"/>
            <a:ext cx="4560048" cy="2526392"/>
          </a:xfrm>
          <a:prstGeom prst="rect">
            <a:avLst/>
          </a:prstGeom>
          <a:noFill/>
          <a:extLst>
            <a:ext uri="{909E8E84-426E-40DD-AFC4-6F175D3DCCD1}">
              <a14:hiddenFill xmlns:a14="http://schemas.microsoft.com/office/drawing/2010/main">
                <a:solidFill>
                  <a:srgbClr val="FFFFFF"/>
                </a:solidFill>
              </a14:hiddenFill>
            </a:ext>
          </a:extLst>
        </p:spPr>
      </p:pic>
      <p:pic>
        <p:nvPicPr>
          <p:cNvPr id="3084" name="Picture 12" descr="Image result for mythology movies in 21st centur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424261" y="560861"/>
            <a:ext cx="4061157" cy="3030086"/>
          </a:xfrm>
          <a:prstGeom prst="rect">
            <a:avLst/>
          </a:prstGeom>
          <a:noFill/>
          <a:extLst>
            <a:ext uri="{909E8E84-426E-40DD-AFC4-6F175D3DCCD1}">
              <a14:hiddenFill xmlns:a14="http://schemas.microsoft.com/office/drawing/2010/main">
                <a:solidFill>
                  <a:srgbClr val="FFFFFF"/>
                </a:solidFill>
              </a14:hiddenFill>
            </a:ext>
          </a:extLst>
        </p:spPr>
      </p:pic>
      <p:pic>
        <p:nvPicPr>
          <p:cNvPr id="3086" name="Picture 14" descr="Image result for thor movies in 21st century"/>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6183" y="1225832"/>
            <a:ext cx="3280444" cy="20507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71353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199" y="3136411"/>
            <a:ext cx="10058400" cy="1371600"/>
          </a:xfrm>
        </p:spPr>
        <p:txBody>
          <a:bodyPr>
            <a:noAutofit/>
          </a:bodyPr>
          <a:lstStyle/>
          <a:p>
            <a:pPr algn="ctr"/>
            <a:br>
              <a:rPr lang="en-US" sz="6600" i="1" dirty="0"/>
            </a:br>
            <a:r>
              <a:rPr lang="en-US" sz="6600" i="1" dirty="0"/>
              <a:t>Why would artists want to capture a myth as a subject of their art?</a:t>
            </a:r>
          </a:p>
        </p:txBody>
      </p:sp>
      <p:sp>
        <p:nvSpPr>
          <p:cNvPr id="4" name="TextBox 3"/>
          <p:cNvSpPr txBox="1"/>
          <p:nvPr/>
        </p:nvSpPr>
        <p:spPr>
          <a:xfrm>
            <a:off x="817417" y="1399310"/>
            <a:ext cx="10460182" cy="1384995"/>
          </a:xfrm>
          <a:prstGeom prst="rect">
            <a:avLst/>
          </a:prstGeom>
          <a:noFill/>
        </p:spPr>
        <p:txBody>
          <a:bodyPr wrap="square" rtlCol="0">
            <a:spAutoFit/>
          </a:bodyPr>
          <a:lstStyle/>
          <a:p>
            <a:pPr algn="ctr"/>
            <a:r>
              <a:rPr lang="en-US" sz="6600" i="1" dirty="0"/>
              <a:t>What is a myth?</a:t>
            </a:r>
            <a:br>
              <a:rPr lang="en-US" i="1" dirty="0"/>
            </a:br>
            <a:endParaRPr lang="en-US" dirty="0"/>
          </a:p>
        </p:txBody>
      </p:sp>
    </p:spTree>
    <p:extLst>
      <p:ext uri="{BB962C8B-B14F-4D97-AF65-F5344CB8AC3E}">
        <p14:creationId xmlns:p14="http://schemas.microsoft.com/office/powerpoint/2010/main" val="8633740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Myths</a:t>
            </a:r>
          </a:p>
        </p:txBody>
      </p:sp>
      <p:sp>
        <p:nvSpPr>
          <p:cNvPr id="3" name="Content Placeholder 2"/>
          <p:cNvSpPr>
            <a:spLocks noGrp="1"/>
          </p:cNvSpPr>
          <p:nvPr>
            <p:ph idx="1"/>
          </p:nvPr>
        </p:nvSpPr>
        <p:spPr/>
        <p:txBody>
          <a:bodyPr/>
          <a:lstStyle/>
          <a:p>
            <a:r>
              <a:rPr lang="en-US" sz="2800" dirty="0"/>
              <a:t>Myths are stories that explain why the world is the way it is. All cultures have them. Throughout history, artists have been inspired by myths and legends and have given them visual form. Sometimes these works of art are the only surviving record of what particular cultures believed and valued. But even where written records or oral traditions exist, art adds to our understanding of myths and legends.</a:t>
            </a:r>
          </a:p>
          <a:p>
            <a:endParaRPr lang="en-US" dirty="0"/>
          </a:p>
          <a:p>
            <a:endParaRPr lang="en-US" dirty="0"/>
          </a:p>
        </p:txBody>
      </p:sp>
      <p:sp>
        <p:nvSpPr>
          <p:cNvPr id="4" name="TextBox 3"/>
          <p:cNvSpPr txBox="1"/>
          <p:nvPr/>
        </p:nvSpPr>
        <p:spPr>
          <a:xfrm flipH="1">
            <a:off x="1167937" y="5754634"/>
            <a:ext cx="7837517" cy="369332"/>
          </a:xfrm>
          <a:prstGeom prst="rect">
            <a:avLst/>
          </a:prstGeom>
          <a:noFill/>
        </p:spPr>
        <p:txBody>
          <a:bodyPr wrap="square" rtlCol="0">
            <a:spAutoFit/>
          </a:bodyPr>
          <a:lstStyle/>
          <a:p>
            <a:r>
              <a:rPr lang="en-US"/>
              <a:t>http://archive.artsmia.org/world-myths/</a:t>
            </a:r>
          </a:p>
        </p:txBody>
      </p:sp>
    </p:spTree>
    <p:extLst>
      <p:ext uri="{BB962C8B-B14F-4D97-AF65-F5344CB8AC3E}">
        <p14:creationId xmlns:p14="http://schemas.microsoft.com/office/powerpoint/2010/main" val="18122552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How have Myths played a part in art?</a:t>
            </a:r>
          </a:p>
        </p:txBody>
      </p:sp>
      <p:sp>
        <p:nvSpPr>
          <p:cNvPr id="3" name="Content Placeholder 2"/>
          <p:cNvSpPr>
            <a:spLocks noGrp="1"/>
          </p:cNvSpPr>
          <p:nvPr>
            <p:ph idx="1"/>
          </p:nvPr>
        </p:nvSpPr>
        <p:spPr>
          <a:xfrm>
            <a:off x="1066800" y="1839884"/>
            <a:ext cx="10058400" cy="3931920"/>
          </a:xfrm>
        </p:spPr>
        <p:txBody>
          <a:bodyPr>
            <a:normAutofit/>
          </a:bodyPr>
          <a:lstStyle/>
          <a:p>
            <a:r>
              <a:rPr lang="en-US" sz="2400" dirty="0"/>
              <a:t>Many myths are such compelling stories that artists have turned to them again and again, reinterpreting them from the vantage point of their own experience and imagination.</a:t>
            </a:r>
          </a:p>
          <a:p>
            <a:r>
              <a:rPr lang="en-US" sz="2400" dirty="0"/>
              <a:t>a work of art can trigger a story</a:t>
            </a:r>
          </a:p>
          <a:p>
            <a:r>
              <a:rPr lang="en-US" sz="2400" dirty="0"/>
              <a:t>Regardless of why or how art was created, each image contributes an added dimension to our understanding or interpretation of that myth</a:t>
            </a:r>
          </a:p>
          <a:p>
            <a:r>
              <a:rPr lang="en-US" sz="2400" dirty="0"/>
              <a:t>Many images represent myths that explain a practice, belief, institution, or natural phenomenon</a:t>
            </a:r>
          </a:p>
          <a:p>
            <a:r>
              <a:rPr lang="en-US" sz="2400" dirty="0"/>
              <a:t>Hero myths, tales of adventure filled with fantastic beings and superhuman feats</a:t>
            </a:r>
          </a:p>
        </p:txBody>
      </p:sp>
      <p:sp>
        <p:nvSpPr>
          <p:cNvPr id="4" name="TextBox 3"/>
          <p:cNvSpPr txBox="1"/>
          <p:nvPr/>
        </p:nvSpPr>
        <p:spPr>
          <a:xfrm>
            <a:off x="1066800" y="6035040"/>
            <a:ext cx="6553200" cy="338554"/>
          </a:xfrm>
          <a:prstGeom prst="rect">
            <a:avLst/>
          </a:prstGeom>
          <a:noFill/>
        </p:spPr>
        <p:txBody>
          <a:bodyPr wrap="square" rtlCol="0">
            <a:spAutoFit/>
          </a:bodyPr>
          <a:lstStyle/>
          <a:p>
            <a:r>
              <a:rPr lang="en-US" sz="1600" dirty="0"/>
              <a:t>http://archive.artsmia.org/world-myths/MythCurriculum.pdf</a:t>
            </a:r>
          </a:p>
        </p:txBody>
      </p:sp>
    </p:spTree>
    <p:extLst>
      <p:ext uri="{BB962C8B-B14F-4D97-AF65-F5344CB8AC3E}">
        <p14:creationId xmlns:p14="http://schemas.microsoft.com/office/powerpoint/2010/main" val="32635264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The myth of Pandora’s Box</a:t>
            </a:r>
          </a:p>
        </p:txBody>
      </p:sp>
      <p:sp>
        <p:nvSpPr>
          <p:cNvPr id="3" name="Content Placeholder 2"/>
          <p:cNvSpPr>
            <a:spLocks noGrp="1"/>
          </p:cNvSpPr>
          <p:nvPr>
            <p:ph idx="1"/>
          </p:nvPr>
        </p:nvSpPr>
        <p:spPr>
          <a:xfrm>
            <a:off x="845127" y="2213957"/>
            <a:ext cx="10058400" cy="806334"/>
          </a:xfrm>
        </p:spPr>
        <p:txBody>
          <a:bodyPr>
            <a:normAutofit/>
          </a:bodyPr>
          <a:lstStyle/>
          <a:p>
            <a:r>
              <a:rPr lang="en-US" sz="3200" dirty="0"/>
              <a:t>Read “The Myth of Pandora’s Box” silently to yourself </a:t>
            </a:r>
          </a:p>
        </p:txBody>
      </p:sp>
      <p:pic>
        <p:nvPicPr>
          <p:cNvPr id="1026" name="Picture 2" descr="Image result for pandora's box imag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27799" y="3391090"/>
            <a:ext cx="4155879" cy="259407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72836" y="6414655"/>
            <a:ext cx="184731" cy="369332"/>
          </a:xfrm>
          <a:prstGeom prst="rect">
            <a:avLst/>
          </a:prstGeom>
          <a:noFill/>
        </p:spPr>
        <p:txBody>
          <a:bodyPr wrap="none" rtlCol="0">
            <a:spAutoFit/>
          </a:bodyPr>
          <a:lstStyle/>
          <a:p>
            <a:endParaRPr lang="en-US" dirty="0"/>
          </a:p>
        </p:txBody>
      </p:sp>
      <p:sp>
        <p:nvSpPr>
          <p:cNvPr id="5" name="TextBox 4"/>
          <p:cNvSpPr txBox="1"/>
          <p:nvPr/>
        </p:nvSpPr>
        <p:spPr>
          <a:xfrm>
            <a:off x="346364" y="4350327"/>
            <a:ext cx="5541818" cy="1942379"/>
          </a:xfrm>
          <a:prstGeom prst="rect">
            <a:avLst/>
          </a:prstGeom>
          <a:noFill/>
        </p:spPr>
        <p:txBody>
          <a:bodyPr wrap="square" rtlCol="0">
            <a:spAutoFit/>
          </a:bodyPr>
          <a:lstStyle/>
          <a:p>
            <a:endParaRPr lang="en-US" dirty="0"/>
          </a:p>
        </p:txBody>
      </p:sp>
      <p:sp>
        <p:nvSpPr>
          <p:cNvPr id="6" name="TextBox 5"/>
          <p:cNvSpPr txBox="1"/>
          <p:nvPr/>
        </p:nvSpPr>
        <p:spPr>
          <a:xfrm>
            <a:off x="845127" y="3491346"/>
            <a:ext cx="6303819" cy="2185214"/>
          </a:xfrm>
          <a:prstGeom prst="rect">
            <a:avLst/>
          </a:prstGeom>
          <a:noFill/>
        </p:spPr>
        <p:txBody>
          <a:bodyPr wrap="square" rtlCol="0">
            <a:spAutoFit/>
          </a:bodyPr>
          <a:lstStyle/>
          <a:p>
            <a:pPr marL="457200" indent="-457200">
              <a:buFontTx/>
              <a:buChar char="-"/>
            </a:pPr>
            <a:r>
              <a:rPr lang="en-US" sz="3200" dirty="0"/>
              <a:t>When you are finished, on the back </a:t>
            </a:r>
          </a:p>
          <a:p>
            <a:r>
              <a:rPr lang="en-US" sz="3200" dirty="0"/>
              <a:t>     of your handout –</a:t>
            </a:r>
          </a:p>
          <a:p>
            <a:pPr marL="1714500" lvl="3" indent="-342900">
              <a:buFontTx/>
              <a:buChar char="-"/>
            </a:pPr>
            <a:r>
              <a:rPr lang="en-US" sz="2400" dirty="0"/>
              <a:t>Write down two questions you have    </a:t>
            </a:r>
          </a:p>
          <a:p>
            <a:pPr lvl="3"/>
            <a:r>
              <a:rPr lang="en-US" sz="2400" dirty="0"/>
              <a:t>     about the myth</a:t>
            </a:r>
          </a:p>
          <a:p>
            <a:pPr lvl="3"/>
            <a:r>
              <a:rPr lang="en-US" sz="2400" dirty="0"/>
              <a:t>-   List the main characters of the myth</a:t>
            </a:r>
          </a:p>
        </p:txBody>
      </p:sp>
    </p:spTree>
    <p:extLst>
      <p:ext uri="{BB962C8B-B14F-4D97-AF65-F5344CB8AC3E}">
        <p14:creationId xmlns:p14="http://schemas.microsoft.com/office/powerpoint/2010/main" val="2679730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dirty="0"/>
              <a:t>Pandora’s Box</a:t>
            </a:r>
          </a:p>
        </p:txBody>
      </p:sp>
      <p:sp>
        <p:nvSpPr>
          <p:cNvPr id="3" name="Content Placeholder 2"/>
          <p:cNvSpPr>
            <a:spLocks noGrp="1"/>
          </p:cNvSpPr>
          <p:nvPr>
            <p:ph idx="1"/>
          </p:nvPr>
        </p:nvSpPr>
        <p:spPr>
          <a:xfrm>
            <a:off x="1066800" y="2014194"/>
            <a:ext cx="6871855" cy="4020846"/>
          </a:xfrm>
        </p:spPr>
        <p:txBody>
          <a:bodyPr>
            <a:normAutofit/>
          </a:bodyPr>
          <a:lstStyle/>
          <a:p>
            <a:r>
              <a:rPr lang="en-US" sz="2800" dirty="0"/>
              <a:t>Does this image look familiar?</a:t>
            </a:r>
          </a:p>
          <a:p>
            <a:endParaRPr lang="en-US" sz="2800" dirty="0"/>
          </a:p>
          <a:p>
            <a:r>
              <a:rPr lang="en-US" sz="2800" dirty="0"/>
              <a:t>What were the major events that took place in this myth?</a:t>
            </a:r>
          </a:p>
          <a:p>
            <a:r>
              <a:rPr lang="en-US" sz="2800" dirty="0"/>
              <a:t>Have these events been captured in this image?</a:t>
            </a:r>
          </a:p>
        </p:txBody>
      </p:sp>
      <p:pic>
        <p:nvPicPr>
          <p:cNvPr id="4" name="Picture 2" descr="Image result for pandora's box in 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877" y="838066"/>
            <a:ext cx="3080323" cy="493373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91766" y="5832764"/>
            <a:ext cx="3186545" cy="369332"/>
          </a:xfrm>
          <a:prstGeom prst="rect">
            <a:avLst/>
          </a:prstGeom>
          <a:noFill/>
        </p:spPr>
        <p:txBody>
          <a:bodyPr wrap="square" rtlCol="0">
            <a:spAutoFit/>
          </a:bodyPr>
          <a:lstStyle/>
          <a:p>
            <a:r>
              <a:rPr lang="en-US" dirty="0"/>
              <a:t>John William Waterhouse, 1903</a:t>
            </a:r>
          </a:p>
        </p:txBody>
      </p:sp>
    </p:spTree>
    <p:extLst>
      <p:ext uri="{BB962C8B-B14F-4D97-AF65-F5344CB8AC3E}">
        <p14:creationId xmlns:p14="http://schemas.microsoft.com/office/powerpoint/2010/main" val="185348629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098" name="Picture 2" descr="Pandora's Box: "/>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36726" y="476918"/>
            <a:ext cx="2453574" cy="567280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http://1.bp.blogspot.com/-x00TReGLGaw/T6OF2JOZJKI/AAAAAAAAAF8/w6zRBAx2YwA/s1600/Creation-of+Pandora-red+figure-volute+krater,-ca.+475-425+BC.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14074" y="1140241"/>
            <a:ext cx="4643077" cy="465304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andoras-box"/>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80925" y="833361"/>
            <a:ext cx="3174349" cy="495992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8924872" y="5799382"/>
            <a:ext cx="3017746" cy="369332"/>
          </a:xfrm>
          <a:prstGeom prst="rect">
            <a:avLst/>
          </a:prstGeom>
          <a:noFill/>
        </p:spPr>
        <p:txBody>
          <a:bodyPr wrap="square" rtlCol="0">
            <a:spAutoFit/>
          </a:bodyPr>
          <a:lstStyle/>
          <a:p>
            <a:r>
              <a:rPr lang="en-US" dirty="0" err="1"/>
              <a:t>Gariot</a:t>
            </a:r>
            <a:r>
              <a:rPr lang="en-US" dirty="0"/>
              <a:t> Paul </a:t>
            </a:r>
            <a:r>
              <a:rPr lang="en-US" dirty="0" err="1"/>
              <a:t>Cesaire</a:t>
            </a:r>
            <a:endParaRPr lang="en-US" dirty="0"/>
          </a:p>
        </p:txBody>
      </p:sp>
      <p:sp>
        <p:nvSpPr>
          <p:cNvPr id="5" name="TextBox 4"/>
          <p:cNvSpPr txBox="1"/>
          <p:nvPr/>
        </p:nvSpPr>
        <p:spPr>
          <a:xfrm>
            <a:off x="1098821" y="6130734"/>
            <a:ext cx="1729383" cy="369332"/>
          </a:xfrm>
          <a:prstGeom prst="rect">
            <a:avLst/>
          </a:prstGeom>
          <a:noFill/>
        </p:spPr>
        <p:txBody>
          <a:bodyPr wrap="square" rtlCol="0">
            <a:spAutoFit/>
          </a:bodyPr>
          <a:lstStyle/>
          <a:p>
            <a:r>
              <a:rPr lang="en-US" dirty="0" err="1"/>
              <a:t>Odilon</a:t>
            </a:r>
            <a:r>
              <a:rPr lang="en-US" dirty="0"/>
              <a:t> Redon</a:t>
            </a:r>
          </a:p>
        </p:txBody>
      </p:sp>
    </p:spTree>
    <p:extLst>
      <p:ext uri="{BB962C8B-B14F-4D97-AF65-F5344CB8AC3E}">
        <p14:creationId xmlns:p14="http://schemas.microsoft.com/office/powerpoint/2010/main" val="34695122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122" name="Picture 2" descr="pandora-waterhouse"/>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19835" y="641100"/>
            <a:ext cx="3852343" cy="533196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256971" y="5994795"/>
            <a:ext cx="3839029" cy="369332"/>
          </a:xfrm>
          <a:prstGeom prst="rect">
            <a:avLst/>
          </a:prstGeom>
          <a:noFill/>
        </p:spPr>
        <p:txBody>
          <a:bodyPr wrap="square" rtlCol="0">
            <a:spAutoFit/>
          </a:bodyPr>
          <a:lstStyle/>
          <a:p>
            <a:r>
              <a:rPr lang="en-US" dirty="0"/>
              <a:t>John William Waterhouse</a:t>
            </a:r>
          </a:p>
        </p:txBody>
      </p:sp>
      <p:pic>
        <p:nvPicPr>
          <p:cNvPr id="5124" name="Picture 4" descr="pandor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8555" y="641100"/>
            <a:ext cx="3332476" cy="53319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624498" y="5971568"/>
            <a:ext cx="2360311" cy="369332"/>
          </a:xfrm>
          <a:prstGeom prst="rect">
            <a:avLst/>
          </a:prstGeom>
          <a:noFill/>
        </p:spPr>
        <p:txBody>
          <a:bodyPr wrap="square" rtlCol="0">
            <a:spAutoFit/>
          </a:bodyPr>
          <a:lstStyle/>
          <a:p>
            <a:r>
              <a:rPr lang="en-US" dirty="0"/>
              <a:t>Daniel F. </a:t>
            </a:r>
            <a:r>
              <a:rPr lang="en-US" dirty="0" err="1"/>
              <a:t>Gerhartz</a:t>
            </a:r>
            <a:endParaRPr lang="en-US" dirty="0"/>
          </a:p>
        </p:txBody>
      </p:sp>
    </p:spTree>
    <p:extLst>
      <p:ext uri="{BB962C8B-B14F-4D97-AF65-F5344CB8AC3E}">
        <p14:creationId xmlns:p14="http://schemas.microsoft.com/office/powerpoint/2010/main" val="26267866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429491"/>
            <a:ext cx="10058400" cy="1371600"/>
          </a:xfrm>
        </p:spPr>
        <p:txBody>
          <a:bodyPr/>
          <a:lstStyle/>
          <a:p>
            <a:r>
              <a:rPr lang="en-US" u="sng" dirty="0"/>
              <a:t>Religions &amp; Myths</a:t>
            </a:r>
          </a:p>
        </p:txBody>
      </p:sp>
      <p:sp>
        <p:nvSpPr>
          <p:cNvPr id="3" name="Content Placeholder 2"/>
          <p:cNvSpPr>
            <a:spLocks noGrp="1"/>
          </p:cNvSpPr>
          <p:nvPr>
            <p:ph idx="1"/>
          </p:nvPr>
        </p:nvSpPr>
        <p:spPr>
          <a:xfrm>
            <a:off x="1066800" y="1662591"/>
            <a:ext cx="10058400" cy="4572000"/>
          </a:xfrm>
        </p:spPr>
        <p:txBody>
          <a:bodyPr>
            <a:noAutofit/>
          </a:bodyPr>
          <a:lstStyle/>
          <a:p>
            <a:r>
              <a:rPr lang="en-US" sz="2000" dirty="0"/>
              <a:t>Though there are similarities among most religious mythologies, there are also contrasts. Many mythologies focus on explanations of the universe, natural phenomena, or other themes of human existence, often ascribing to one or more deities or other supernatural forces. However, some religions have very few of this kind of story of cosmic explanation.</a:t>
            </a:r>
          </a:p>
          <a:p>
            <a:r>
              <a:rPr lang="en-US" sz="2000" dirty="0"/>
              <a:t>The relationship between religion and myth depends on what definition of "myth" one uses. </a:t>
            </a:r>
          </a:p>
          <a:p>
            <a:pPr lvl="1"/>
            <a:r>
              <a:rPr lang="en-US" sz="2000" dirty="0"/>
              <a:t>Robert Graves's definition, a religion's traditional stories are "myths" if and only if one does not belong to the religion in question. </a:t>
            </a:r>
          </a:p>
          <a:p>
            <a:pPr lvl="1"/>
            <a:r>
              <a:rPr lang="en-US" sz="2000" dirty="0"/>
              <a:t>Segal's definition, all religious stories are myths—but simply because nearly all stories are myths. </a:t>
            </a:r>
          </a:p>
          <a:p>
            <a:pPr lvl="1"/>
            <a:r>
              <a:rPr lang="en-US" sz="2000" dirty="0"/>
              <a:t>The folklorists' definition, all myths are religious (or "sacred") stories, but not all religious stories are myths: religious stories that involve the creation of the world (e.g., the stories in Genesis) are myths; however, religious stories that don't explain how things came to be in their present form (e.g., hagiographies of famous saints) are not myths.</a:t>
            </a:r>
          </a:p>
        </p:txBody>
      </p:sp>
      <p:sp>
        <p:nvSpPr>
          <p:cNvPr id="4" name="TextBox 3"/>
          <p:cNvSpPr txBox="1"/>
          <p:nvPr/>
        </p:nvSpPr>
        <p:spPr>
          <a:xfrm>
            <a:off x="8257309" y="6234591"/>
            <a:ext cx="3713018" cy="276999"/>
          </a:xfrm>
          <a:prstGeom prst="rect">
            <a:avLst/>
          </a:prstGeom>
          <a:noFill/>
        </p:spPr>
        <p:txBody>
          <a:bodyPr wrap="square" rtlCol="0">
            <a:spAutoFit/>
          </a:bodyPr>
          <a:lstStyle/>
          <a:p>
            <a:r>
              <a:rPr lang="en-US" sz="1200" dirty="0"/>
              <a:t>https://en.wikipedia.org/wiki/Religion_and_mythology</a:t>
            </a:r>
          </a:p>
        </p:txBody>
      </p:sp>
    </p:spTree>
    <p:extLst>
      <p:ext uri="{BB962C8B-B14F-4D97-AF65-F5344CB8AC3E}">
        <p14:creationId xmlns:p14="http://schemas.microsoft.com/office/powerpoint/2010/main" val="63070732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avon">
  <a:themeElements>
    <a:clrScheme name="Savon">
      <a:dk1>
        <a:sysClr val="windowText" lastClr="000000"/>
      </a:dk1>
      <a:lt1>
        <a:sysClr val="window" lastClr="FFFFFF"/>
      </a:lt1>
      <a:dk2>
        <a:srgbClr val="736059"/>
      </a:dk2>
      <a:lt2>
        <a:srgbClr val="E7E0C7"/>
      </a:lt2>
      <a:accent1>
        <a:srgbClr val="92B0C8"/>
      </a:accent1>
      <a:accent2>
        <a:srgbClr val="E37C3D"/>
      </a:accent2>
      <a:accent3>
        <a:srgbClr val="A5AB81"/>
      </a:accent3>
      <a:accent4>
        <a:srgbClr val="E9B635"/>
      </a:accent4>
      <a:accent5>
        <a:srgbClr val="7BA79D"/>
      </a:accent5>
      <a:accent6>
        <a:srgbClr val="968C8C"/>
      </a:accent6>
      <a:hlink>
        <a:srgbClr val="F7A115"/>
      </a:hlink>
      <a:folHlink>
        <a:srgbClr val="969696"/>
      </a:folHlink>
    </a:clrScheme>
    <a:fontScheme name="Savon">
      <a:maj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aramond"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Savon" id="{1306E473-ED32-493B-A2D0-240A757EDD34}" vid="{3F20CFC1-E34F-405B-AA49-5BE0E194F1B3}"/>
    </a:ext>
  </a:extLst>
</a:theme>
</file>

<file path=docProps/app.xml><?xml version="1.0" encoding="utf-8"?>
<Properties xmlns="http://schemas.openxmlformats.org/officeDocument/2006/extended-properties" xmlns:vt="http://schemas.openxmlformats.org/officeDocument/2006/docPropsVTypes">
  <Template>TM03457510[[fn=Savon]]</Template>
  <TotalTime>4220</TotalTime>
  <Words>360</Words>
  <Application>Microsoft Office PowerPoint</Application>
  <PresentationFormat>Widescreen</PresentationFormat>
  <Paragraphs>40</Paragraphs>
  <Slides>10</Slides>
  <Notes>0</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10</vt:i4>
      </vt:variant>
    </vt:vector>
  </HeadingPairs>
  <TitlesOfParts>
    <vt:vector size="12" baseType="lpstr">
      <vt:lpstr>Garamond</vt:lpstr>
      <vt:lpstr>Savon</vt:lpstr>
      <vt:lpstr>Myths</vt:lpstr>
      <vt:lpstr> Why would artists want to capture a myth as a subject of their art?</vt:lpstr>
      <vt:lpstr>Myths</vt:lpstr>
      <vt:lpstr>How have Myths played a part in art?</vt:lpstr>
      <vt:lpstr>The myth of Pandora’s Box</vt:lpstr>
      <vt:lpstr>Pandora’s Box</vt:lpstr>
      <vt:lpstr>PowerPoint Presentation</vt:lpstr>
      <vt:lpstr>PowerPoint Presentation</vt:lpstr>
      <vt:lpstr>Religions &amp; Myths</vt:lpstr>
      <vt:lpstr>Mythology in the 21st Century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Myths &amp; other worlds</dc:title>
  <dc:creator>Kolendowicz, Jennifer</dc:creator>
  <cp:lastModifiedBy>Senick, Brina</cp:lastModifiedBy>
  <cp:revision>21</cp:revision>
  <dcterms:created xsi:type="dcterms:W3CDTF">2016-12-09T20:45:28Z</dcterms:created>
  <dcterms:modified xsi:type="dcterms:W3CDTF">2017-12-18T13:50:46Z</dcterms:modified>
</cp:coreProperties>
</file>