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3" r:id="rId4"/>
    <p:sldId id="258" r:id="rId5"/>
    <p:sldId id="257" r:id="rId6"/>
    <p:sldId id="259" r:id="rId7"/>
    <p:sldId id="260" r:id="rId8"/>
    <p:sldId id="276" r:id="rId9"/>
    <p:sldId id="275" r:id="rId10"/>
    <p:sldId id="277" r:id="rId11"/>
    <p:sldId id="278" r:id="rId12"/>
    <p:sldId id="279" r:id="rId13"/>
    <p:sldId id="261" r:id="rId14"/>
    <p:sldId id="262" r:id="rId15"/>
    <p:sldId id="272" r:id="rId16"/>
    <p:sldId id="270" r:id="rId17"/>
    <p:sldId id="271" r:id="rId18"/>
    <p:sldId id="263" r:id="rId19"/>
    <p:sldId id="265" r:id="rId20"/>
    <p:sldId id="266" r:id="rId21"/>
    <p:sldId id="267" r:id="rId22"/>
    <p:sldId id="268" r:id="rId23"/>
    <p:sldId id="26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7" autoAdjust="0"/>
    <p:restoredTop sz="94660"/>
  </p:normalViewPr>
  <p:slideViewPr>
    <p:cSldViewPr snapToGrid="0">
      <p:cViewPr varScale="1">
        <p:scale>
          <a:sx n="48" d="100"/>
          <a:sy n="48" d="100"/>
        </p:scale>
        <p:origin x="763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5707E9-69D8-4849-8295-8BDE505BE3F7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A13AA81-C031-4E67-954A-B0658FE5F289}">
      <dgm:prSet phldrT="[Text]"/>
      <dgm:spPr/>
      <dgm:t>
        <a:bodyPr anchor="t"/>
        <a:lstStyle/>
        <a:p>
          <a:pPr algn="l"/>
          <a:r>
            <a:rPr lang="en-US" dirty="0"/>
            <a:t>1pt</a:t>
          </a:r>
        </a:p>
      </dgm:t>
    </dgm:pt>
    <dgm:pt modelId="{12746B8F-9986-4081-A0F6-9110A3EF7697}" type="parTrans" cxnId="{5E83F36D-0302-4108-9EFD-1A3C49E1471E}">
      <dgm:prSet/>
      <dgm:spPr/>
      <dgm:t>
        <a:bodyPr/>
        <a:lstStyle/>
        <a:p>
          <a:endParaRPr lang="en-US"/>
        </a:p>
      </dgm:t>
    </dgm:pt>
    <dgm:pt modelId="{96E119B9-CAAE-41DD-8538-1B75664C1828}" type="sibTrans" cxnId="{5E83F36D-0302-4108-9EFD-1A3C49E1471E}">
      <dgm:prSet/>
      <dgm:spPr/>
      <dgm:t>
        <a:bodyPr/>
        <a:lstStyle/>
        <a:p>
          <a:endParaRPr lang="en-US"/>
        </a:p>
      </dgm:t>
    </dgm:pt>
    <dgm:pt modelId="{206F3E32-1E89-4759-A71D-191753EC7853}">
      <dgm:prSet phldrT="[Text]"/>
      <dgm:spPr/>
      <dgm:t>
        <a:bodyPr anchor="t"/>
        <a:lstStyle/>
        <a:p>
          <a:pPr algn="r"/>
          <a:r>
            <a:rPr lang="en-US" dirty="0"/>
            <a:t>2pt</a:t>
          </a:r>
        </a:p>
      </dgm:t>
    </dgm:pt>
    <dgm:pt modelId="{08BA5012-FF89-41A5-9982-724D2B7C8A90}" type="parTrans" cxnId="{65A91584-681F-4D3A-B8DE-BED019ABB300}">
      <dgm:prSet/>
      <dgm:spPr/>
      <dgm:t>
        <a:bodyPr/>
        <a:lstStyle/>
        <a:p>
          <a:endParaRPr lang="en-US"/>
        </a:p>
      </dgm:t>
    </dgm:pt>
    <dgm:pt modelId="{5D41CB25-00B9-407F-952E-53A774520395}" type="sibTrans" cxnId="{65A91584-681F-4D3A-B8DE-BED019ABB300}">
      <dgm:prSet/>
      <dgm:spPr/>
      <dgm:t>
        <a:bodyPr/>
        <a:lstStyle/>
        <a:p>
          <a:endParaRPr lang="en-US"/>
        </a:p>
      </dgm:t>
    </dgm:pt>
    <dgm:pt modelId="{69D004C1-9509-4C4C-ADEC-03DC581DD4A3}" type="pres">
      <dgm:prSet presAssocID="{E55707E9-69D8-4849-8295-8BDE505BE3F7}" presName="Name0" presStyleCnt="0">
        <dgm:presLayoutVars>
          <dgm:dir/>
          <dgm:resizeHandles val="exact"/>
        </dgm:presLayoutVars>
      </dgm:prSet>
      <dgm:spPr/>
    </dgm:pt>
    <dgm:pt modelId="{0BA9A404-E60D-42A6-8126-320E2AB8A6CB}" type="pres">
      <dgm:prSet presAssocID="{3A13AA81-C031-4E67-954A-B0658FE5F289}" presName="Name5" presStyleLbl="vennNode1" presStyleIdx="0" presStyleCnt="2" custLinFactNeighborX="88324" custLinFactNeighborY="-825">
        <dgm:presLayoutVars>
          <dgm:bulletEnabled val="1"/>
        </dgm:presLayoutVars>
      </dgm:prSet>
      <dgm:spPr/>
    </dgm:pt>
    <dgm:pt modelId="{39695279-02B1-4423-A851-73578DD76F34}" type="pres">
      <dgm:prSet presAssocID="{96E119B9-CAAE-41DD-8538-1B75664C1828}" presName="space" presStyleCnt="0"/>
      <dgm:spPr/>
    </dgm:pt>
    <dgm:pt modelId="{58F65A8D-32D3-46F5-9850-EB3F484E7D4E}" type="pres">
      <dgm:prSet presAssocID="{206F3E32-1E89-4759-A71D-191753EC7853}" presName="Name5" presStyleLbl="vennNode1" presStyleIdx="1" presStyleCnt="2" custLinFactX="-2122" custLinFactNeighborX="-100000" custLinFactNeighborY="660">
        <dgm:presLayoutVars>
          <dgm:bulletEnabled val="1"/>
        </dgm:presLayoutVars>
      </dgm:prSet>
      <dgm:spPr/>
    </dgm:pt>
  </dgm:ptLst>
  <dgm:cxnLst>
    <dgm:cxn modelId="{5E83F36D-0302-4108-9EFD-1A3C49E1471E}" srcId="{E55707E9-69D8-4849-8295-8BDE505BE3F7}" destId="{3A13AA81-C031-4E67-954A-B0658FE5F289}" srcOrd="0" destOrd="0" parTransId="{12746B8F-9986-4081-A0F6-9110A3EF7697}" sibTransId="{96E119B9-CAAE-41DD-8538-1B75664C1828}"/>
    <dgm:cxn modelId="{FE8A2350-52F8-4B60-8539-AE153BBDA848}" type="presOf" srcId="{3A13AA81-C031-4E67-954A-B0658FE5F289}" destId="{0BA9A404-E60D-42A6-8126-320E2AB8A6CB}" srcOrd="0" destOrd="0" presId="urn:microsoft.com/office/officeart/2005/8/layout/venn3"/>
    <dgm:cxn modelId="{65A91584-681F-4D3A-B8DE-BED019ABB300}" srcId="{E55707E9-69D8-4849-8295-8BDE505BE3F7}" destId="{206F3E32-1E89-4759-A71D-191753EC7853}" srcOrd="1" destOrd="0" parTransId="{08BA5012-FF89-41A5-9982-724D2B7C8A90}" sibTransId="{5D41CB25-00B9-407F-952E-53A774520395}"/>
    <dgm:cxn modelId="{43F658A7-3E6A-490F-B670-9E2C4A51B3FB}" type="presOf" srcId="{E55707E9-69D8-4849-8295-8BDE505BE3F7}" destId="{69D004C1-9509-4C4C-ADEC-03DC581DD4A3}" srcOrd="0" destOrd="0" presId="urn:microsoft.com/office/officeart/2005/8/layout/venn3"/>
    <dgm:cxn modelId="{8A62B7FB-811E-4474-ADB5-C7B63259A44A}" type="presOf" srcId="{206F3E32-1E89-4759-A71D-191753EC7853}" destId="{58F65A8D-32D3-46F5-9850-EB3F484E7D4E}" srcOrd="0" destOrd="0" presId="urn:microsoft.com/office/officeart/2005/8/layout/venn3"/>
    <dgm:cxn modelId="{AFE35B37-8846-4207-8DF4-DCC9590A7DFF}" type="presParOf" srcId="{69D004C1-9509-4C4C-ADEC-03DC581DD4A3}" destId="{0BA9A404-E60D-42A6-8126-320E2AB8A6CB}" srcOrd="0" destOrd="0" presId="urn:microsoft.com/office/officeart/2005/8/layout/venn3"/>
    <dgm:cxn modelId="{18D66A8F-A9FE-4559-9DAE-6CBACF96F312}" type="presParOf" srcId="{69D004C1-9509-4C4C-ADEC-03DC581DD4A3}" destId="{39695279-02B1-4423-A851-73578DD76F34}" srcOrd="1" destOrd="0" presId="urn:microsoft.com/office/officeart/2005/8/layout/venn3"/>
    <dgm:cxn modelId="{C6879D93-0D66-4022-A620-070CF5692205}" type="presParOf" srcId="{69D004C1-9509-4C4C-ADEC-03DC581DD4A3}" destId="{58F65A8D-32D3-46F5-9850-EB3F484E7D4E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58D010-D826-4604-B726-8643F334DCCD}" type="doc">
      <dgm:prSet loTypeId="urn:microsoft.com/office/officeart/2005/8/layout/process1" loCatId="process" qsTypeId="urn:microsoft.com/office/officeart/2005/8/quickstyle/3d3" qsCatId="3D" csTypeId="urn:microsoft.com/office/officeart/2005/8/colors/colorful5" csCatId="colorful" phldr="1"/>
      <dgm:spPr/>
    </dgm:pt>
    <dgm:pt modelId="{F14470A8-54A5-4113-B8DB-7F828D80BB08}">
      <dgm:prSet phldrT="[Text]" custT="1"/>
      <dgm:spPr/>
      <dgm:t>
        <a:bodyPr/>
        <a:lstStyle/>
        <a:p>
          <a:r>
            <a:rPr lang="en-US" sz="2800" b="1" u="sng" dirty="0">
              <a:solidFill>
                <a:schemeClr val="tx2"/>
              </a:solidFill>
            </a:rPr>
            <a:t>Plan &amp; Practice</a:t>
          </a:r>
        </a:p>
      </dgm:t>
    </dgm:pt>
    <dgm:pt modelId="{85E3882D-E8A0-42F2-B354-F508244461DC}" type="parTrans" cxnId="{2F2BA4BA-0CB0-4360-B952-049784E55887}">
      <dgm:prSet/>
      <dgm:spPr/>
      <dgm:t>
        <a:bodyPr/>
        <a:lstStyle/>
        <a:p>
          <a:endParaRPr lang="en-US"/>
        </a:p>
      </dgm:t>
    </dgm:pt>
    <dgm:pt modelId="{E5EEA733-4ECE-4629-88B1-9974DA6ABFF8}" type="sibTrans" cxnId="{2F2BA4BA-0CB0-4360-B952-049784E55887}">
      <dgm:prSet custT="1"/>
      <dgm:spPr/>
      <dgm:t>
        <a:bodyPr/>
        <a:lstStyle/>
        <a:p>
          <a:endParaRPr lang="en-US" sz="2000"/>
        </a:p>
      </dgm:t>
    </dgm:pt>
    <dgm:pt modelId="{1491E3BC-CAFC-4567-B1D3-C7363DAAF61B}">
      <dgm:prSet phldrT="[Text]" custT="1"/>
      <dgm:spPr/>
      <dgm:t>
        <a:bodyPr/>
        <a:lstStyle/>
        <a:p>
          <a:r>
            <a:rPr lang="en-US" sz="2800" b="1" u="sng" dirty="0">
              <a:solidFill>
                <a:schemeClr val="tx2"/>
              </a:solidFill>
            </a:rPr>
            <a:t>Create</a:t>
          </a:r>
        </a:p>
      </dgm:t>
    </dgm:pt>
    <dgm:pt modelId="{C054DF99-C4E1-4435-B712-E8FCA3E00356}" type="parTrans" cxnId="{56EC93C1-C328-40A3-B859-BD9F4AA12FD1}">
      <dgm:prSet/>
      <dgm:spPr/>
      <dgm:t>
        <a:bodyPr/>
        <a:lstStyle/>
        <a:p>
          <a:endParaRPr lang="en-US"/>
        </a:p>
      </dgm:t>
    </dgm:pt>
    <dgm:pt modelId="{F0265A37-AD06-4302-A19B-81BEB9814F2B}" type="sibTrans" cxnId="{56EC93C1-C328-40A3-B859-BD9F4AA12FD1}">
      <dgm:prSet custT="1"/>
      <dgm:spPr/>
      <dgm:t>
        <a:bodyPr/>
        <a:lstStyle/>
        <a:p>
          <a:endParaRPr lang="en-US" sz="2000"/>
        </a:p>
      </dgm:t>
    </dgm:pt>
    <dgm:pt modelId="{25CDABC2-55CB-41E0-B4DF-70B3195D84D3}">
      <dgm:prSet phldrT="[Text]" custT="1"/>
      <dgm:spPr/>
      <dgm:t>
        <a:bodyPr/>
        <a:lstStyle/>
        <a:p>
          <a:r>
            <a:rPr lang="en-US" sz="2800" b="1" u="sng" dirty="0">
              <a:solidFill>
                <a:schemeClr val="tx2"/>
              </a:solidFill>
            </a:rPr>
            <a:t>Present &amp; Reflect</a:t>
          </a:r>
        </a:p>
      </dgm:t>
    </dgm:pt>
    <dgm:pt modelId="{02CB429E-01C7-4904-911B-BD04D6D56955}" type="parTrans" cxnId="{CBF08FAC-7BB6-4C99-BE57-471052DD2835}">
      <dgm:prSet/>
      <dgm:spPr/>
      <dgm:t>
        <a:bodyPr/>
        <a:lstStyle/>
        <a:p>
          <a:endParaRPr lang="en-US"/>
        </a:p>
      </dgm:t>
    </dgm:pt>
    <dgm:pt modelId="{AA4B4CBE-844C-4B7E-923B-EABDCA6D04BB}" type="sibTrans" cxnId="{CBF08FAC-7BB6-4C99-BE57-471052DD2835}">
      <dgm:prSet/>
      <dgm:spPr/>
      <dgm:t>
        <a:bodyPr/>
        <a:lstStyle/>
        <a:p>
          <a:endParaRPr lang="en-US"/>
        </a:p>
      </dgm:t>
    </dgm:pt>
    <dgm:pt modelId="{20D02DD2-D102-45FB-9EFD-41338F9A3BD9}">
      <dgm:prSet phldrT="[Text]" custT="1"/>
      <dgm:spPr/>
      <dgm:t>
        <a:bodyPr/>
        <a:lstStyle/>
        <a:p>
          <a:r>
            <a:rPr lang="en-US" sz="2000" dirty="0"/>
            <a:t>Practice 2 pt. perspective cubes</a:t>
          </a:r>
        </a:p>
      </dgm:t>
    </dgm:pt>
    <dgm:pt modelId="{939F09BE-5574-48EE-80FC-CD4755E8FF5C}" type="parTrans" cxnId="{ECD36FE6-3E55-4DBA-8410-9B3189D2B908}">
      <dgm:prSet/>
      <dgm:spPr/>
      <dgm:t>
        <a:bodyPr/>
        <a:lstStyle/>
        <a:p>
          <a:endParaRPr lang="en-US"/>
        </a:p>
      </dgm:t>
    </dgm:pt>
    <dgm:pt modelId="{192CD347-A537-4CF7-A61D-EFA087A37F14}" type="sibTrans" cxnId="{ECD36FE6-3E55-4DBA-8410-9B3189D2B908}">
      <dgm:prSet/>
      <dgm:spPr/>
      <dgm:t>
        <a:bodyPr/>
        <a:lstStyle/>
        <a:p>
          <a:endParaRPr lang="en-US"/>
        </a:p>
      </dgm:t>
    </dgm:pt>
    <dgm:pt modelId="{F469614A-FBA5-4079-805E-5F80FA7DBC2E}">
      <dgm:prSet phldrT="[Text]" custT="1"/>
      <dgm:spPr/>
      <dgm:t>
        <a:bodyPr/>
        <a:lstStyle/>
        <a:p>
          <a:r>
            <a:rPr lang="en-US" sz="2000" dirty="0"/>
            <a:t>Draw 2 a cityscape in 2 pt. perspective </a:t>
          </a:r>
        </a:p>
      </dgm:t>
    </dgm:pt>
    <dgm:pt modelId="{523100D0-A499-436A-9BC3-58841494F1A5}" type="parTrans" cxnId="{0E3B68A5-715A-45D2-8BA0-EB47A29107EC}">
      <dgm:prSet/>
      <dgm:spPr/>
      <dgm:t>
        <a:bodyPr/>
        <a:lstStyle/>
        <a:p>
          <a:endParaRPr lang="en-US"/>
        </a:p>
      </dgm:t>
    </dgm:pt>
    <dgm:pt modelId="{3667C8E2-3FEA-42AD-892B-7B1F0890FDE6}" type="sibTrans" cxnId="{0E3B68A5-715A-45D2-8BA0-EB47A29107EC}">
      <dgm:prSet/>
      <dgm:spPr/>
      <dgm:t>
        <a:bodyPr/>
        <a:lstStyle/>
        <a:p>
          <a:endParaRPr lang="en-US"/>
        </a:p>
      </dgm:t>
    </dgm:pt>
    <dgm:pt modelId="{3A43BD03-5FCB-442F-AC5A-B8AE52349E55}">
      <dgm:prSet phldrT="[Text]" custT="1"/>
      <dgm:spPr/>
      <dgm:t>
        <a:bodyPr/>
        <a:lstStyle/>
        <a:p>
          <a:r>
            <a:rPr lang="en-US" sz="2000" dirty="0"/>
            <a:t>Add details, value, &amp; color</a:t>
          </a:r>
        </a:p>
      </dgm:t>
    </dgm:pt>
    <dgm:pt modelId="{829BE0A8-73BB-4A35-8B04-3F1AF1A3C9A8}" type="parTrans" cxnId="{FDC474D2-544C-4AD4-A6AF-BD7D0834014B}">
      <dgm:prSet/>
      <dgm:spPr/>
      <dgm:t>
        <a:bodyPr/>
        <a:lstStyle/>
        <a:p>
          <a:endParaRPr lang="en-US"/>
        </a:p>
      </dgm:t>
    </dgm:pt>
    <dgm:pt modelId="{07828383-722E-4815-86C1-32EFD135F168}" type="sibTrans" cxnId="{FDC474D2-544C-4AD4-A6AF-BD7D0834014B}">
      <dgm:prSet/>
      <dgm:spPr/>
      <dgm:t>
        <a:bodyPr/>
        <a:lstStyle/>
        <a:p>
          <a:endParaRPr lang="en-US"/>
        </a:p>
      </dgm:t>
    </dgm:pt>
    <dgm:pt modelId="{D4F1383A-1C96-42E1-A133-A9F94884A913}">
      <dgm:prSet phldrT="[Text]" custT="1"/>
      <dgm:spPr/>
      <dgm:t>
        <a:bodyPr/>
        <a:lstStyle/>
        <a:p>
          <a:r>
            <a:rPr lang="en-US" sz="2000" dirty="0"/>
            <a:t>Add at least 5 buildings with windows &amp; doors </a:t>
          </a:r>
        </a:p>
      </dgm:t>
    </dgm:pt>
    <dgm:pt modelId="{BC32E7E6-1582-4C9D-99B3-9CCF8150312F}" type="parTrans" cxnId="{5898937E-303E-4E6D-BFA5-F8938AD063A0}">
      <dgm:prSet/>
      <dgm:spPr/>
      <dgm:t>
        <a:bodyPr/>
        <a:lstStyle/>
        <a:p>
          <a:endParaRPr lang="en-US"/>
        </a:p>
      </dgm:t>
    </dgm:pt>
    <dgm:pt modelId="{E61CF5B6-91A3-471C-A6B5-7F0FE571121B}" type="sibTrans" cxnId="{5898937E-303E-4E6D-BFA5-F8938AD063A0}">
      <dgm:prSet/>
      <dgm:spPr/>
      <dgm:t>
        <a:bodyPr/>
        <a:lstStyle/>
        <a:p>
          <a:endParaRPr lang="en-US"/>
        </a:p>
      </dgm:t>
    </dgm:pt>
    <dgm:pt modelId="{7DB0DD12-8B82-4113-BE0E-4C2E4F570422}">
      <dgm:prSet phldrT="[Text]" custT="1"/>
      <dgm:spPr/>
      <dgm:t>
        <a:bodyPr/>
        <a:lstStyle/>
        <a:p>
          <a:r>
            <a:rPr lang="en-US" sz="2000" dirty="0"/>
            <a:t>Artist’s statement</a:t>
          </a:r>
        </a:p>
      </dgm:t>
    </dgm:pt>
    <dgm:pt modelId="{CDD968D2-AB3D-4B64-AEFD-7410D6D291BA}" type="parTrans" cxnId="{5E9FA277-CFEC-4857-91D3-BD938055E48D}">
      <dgm:prSet/>
      <dgm:spPr/>
      <dgm:t>
        <a:bodyPr/>
        <a:lstStyle/>
        <a:p>
          <a:endParaRPr lang="en-US"/>
        </a:p>
      </dgm:t>
    </dgm:pt>
    <dgm:pt modelId="{37F23C0B-B8D8-4C42-A49B-EFF35D5D5061}" type="sibTrans" cxnId="{5E9FA277-CFEC-4857-91D3-BD938055E48D}">
      <dgm:prSet/>
      <dgm:spPr/>
      <dgm:t>
        <a:bodyPr/>
        <a:lstStyle/>
        <a:p>
          <a:endParaRPr lang="en-US"/>
        </a:p>
      </dgm:t>
    </dgm:pt>
    <dgm:pt modelId="{1FEE483A-43A2-4D56-B857-C0672751F4A0}">
      <dgm:prSet phldrT="[Text]" custT="1"/>
      <dgm:spPr/>
      <dgm:t>
        <a:bodyPr/>
        <a:lstStyle/>
        <a:p>
          <a:r>
            <a:rPr lang="en-US" sz="2000" dirty="0"/>
            <a:t>City gallery walk (art critique of cityscapes)</a:t>
          </a:r>
        </a:p>
      </dgm:t>
    </dgm:pt>
    <dgm:pt modelId="{A597A975-972B-484D-853D-EE076DDDCC2C}" type="parTrans" cxnId="{4992B944-2D90-49FE-AFE6-D6C9BC8360EB}">
      <dgm:prSet/>
      <dgm:spPr/>
      <dgm:t>
        <a:bodyPr/>
        <a:lstStyle/>
        <a:p>
          <a:endParaRPr lang="en-US"/>
        </a:p>
      </dgm:t>
    </dgm:pt>
    <dgm:pt modelId="{7A5FAA59-33BC-40FF-B7B5-4A670261DB0F}" type="sibTrans" cxnId="{4992B944-2D90-49FE-AFE6-D6C9BC8360EB}">
      <dgm:prSet/>
      <dgm:spPr/>
      <dgm:t>
        <a:bodyPr/>
        <a:lstStyle/>
        <a:p>
          <a:endParaRPr lang="en-US"/>
        </a:p>
      </dgm:t>
    </dgm:pt>
    <dgm:pt modelId="{7FFBD8C9-8DB7-47CA-9028-05AE7E276C8C}" type="pres">
      <dgm:prSet presAssocID="{4B58D010-D826-4604-B726-8643F334DCCD}" presName="Name0" presStyleCnt="0">
        <dgm:presLayoutVars>
          <dgm:dir/>
          <dgm:resizeHandles val="exact"/>
        </dgm:presLayoutVars>
      </dgm:prSet>
      <dgm:spPr/>
    </dgm:pt>
    <dgm:pt modelId="{CEE35536-427C-41DE-BD43-74BBA3640BC6}" type="pres">
      <dgm:prSet presAssocID="{F14470A8-54A5-4113-B8DB-7F828D80BB08}" presName="node" presStyleLbl="node1" presStyleIdx="0" presStyleCnt="3">
        <dgm:presLayoutVars>
          <dgm:bulletEnabled val="1"/>
        </dgm:presLayoutVars>
      </dgm:prSet>
      <dgm:spPr/>
    </dgm:pt>
    <dgm:pt modelId="{E9811FC4-FFB9-402B-B4DF-CF63673FE0B4}" type="pres">
      <dgm:prSet presAssocID="{E5EEA733-4ECE-4629-88B1-9974DA6ABFF8}" presName="sibTrans" presStyleLbl="sibTrans2D1" presStyleIdx="0" presStyleCnt="2"/>
      <dgm:spPr/>
    </dgm:pt>
    <dgm:pt modelId="{7EFB0DA8-197E-406E-803D-9F2A50E6B3A0}" type="pres">
      <dgm:prSet presAssocID="{E5EEA733-4ECE-4629-88B1-9974DA6ABFF8}" presName="connectorText" presStyleLbl="sibTrans2D1" presStyleIdx="0" presStyleCnt="2"/>
      <dgm:spPr/>
    </dgm:pt>
    <dgm:pt modelId="{0EDC2317-B7C8-4F88-9574-49DFF52AFC8D}" type="pres">
      <dgm:prSet presAssocID="{1491E3BC-CAFC-4567-B1D3-C7363DAAF61B}" presName="node" presStyleLbl="node1" presStyleIdx="1" presStyleCnt="3">
        <dgm:presLayoutVars>
          <dgm:bulletEnabled val="1"/>
        </dgm:presLayoutVars>
      </dgm:prSet>
      <dgm:spPr/>
    </dgm:pt>
    <dgm:pt modelId="{813ADAA6-FBE5-4820-83DB-32CC8452B3B5}" type="pres">
      <dgm:prSet presAssocID="{F0265A37-AD06-4302-A19B-81BEB9814F2B}" presName="sibTrans" presStyleLbl="sibTrans2D1" presStyleIdx="1" presStyleCnt="2"/>
      <dgm:spPr/>
    </dgm:pt>
    <dgm:pt modelId="{AD57FCE3-9207-4017-BD9E-555811CA5338}" type="pres">
      <dgm:prSet presAssocID="{F0265A37-AD06-4302-A19B-81BEB9814F2B}" presName="connectorText" presStyleLbl="sibTrans2D1" presStyleIdx="1" presStyleCnt="2"/>
      <dgm:spPr/>
    </dgm:pt>
    <dgm:pt modelId="{D470F144-D849-4A1F-8073-EA5A990F18CA}" type="pres">
      <dgm:prSet presAssocID="{25CDABC2-55CB-41E0-B4DF-70B3195D84D3}" presName="node" presStyleLbl="node1" presStyleIdx="2" presStyleCnt="3" custLinFactNeighborX="836" custLinFactNeighborY="-1439">
        <dgm:presLayoutVars>
          <dgm:bulletEnabled val="1"/>
        </dgm:presLayoutVars>
      </dgm:prSet>
      <dgm:spPr/>
    </dgm:pt>
  </dgm:ptLst>
  <dgm:cxnLst>
    <dgm:cxn modelId="{073F3600-58AC-4C68-A6C5-0FD7109F259D}" type="presOf" srcId="{4B58D010-D826-4604-B726-8643F334DCCD}" destId="{7FFBD8C9-8DB7-47CA-9028-05AE7E276C8C}" srcOrd="0" destOrd="0" presId="urn:microsoft.com/office/officeart/2005/8/layout/process1"/>
    <dgm:cxn modelId="{F9D30502-FCFF-474B-ABF3-46B7D0F46645}" type="presOf" srcId="{7DB0DD12-8B82-4113-BE0E-4C2E4F570422}" destId="{D470F144-D849-4A1F-8073-EA5A990F18CA}" srcOrd="0" destOrd="1" presId="urn:microsoft.com/office/officeart/2005/8/layout/process1"/>
    <dgm:cxn modelId="{FF74A024-33B6-4E43-BDBF-2BAF02E333DF}" type="presOf" srcId="{F0265A37-AD06-4302-A19B-81BEB9814F2B}" destId="{813ADAA6-FBE5-4820-83DB-32CC8452B3B5}" srcOrd="0" destOrd="0" presId="urn:microsoft.com/office/officeart/2005/8/layout/process1"/>
    <dgm:cxn modelId="{4F741426-E7BA-4A84-BDDB-A8561B4962EA}" type="presOf" srcId="{25CDABC2-55CB-41E0-B4DF-70B3195D84D3}" destId="{D470F144-D849-4A1F-8073-EA5A990F18CA}" srcOrd="0" destOrd="0" presId="urn:microsoft.com/office/officeart/2005/8/layout/process1"/>
    <dgm:cxn modelId="{6F0C0738-934C-41CE-8362-007466260952}" type="presOf" srcId="{3A43BD03-5FCB-442F-AC5A-B8AE52349E55}" destId="{0EDC2317-B7C8-4F88-9574-49DFF52AFC8D}" srcOrd="0" destOrd="3" presId="urn:microsoft.com/office/officeart/2005/8/layout/process1"/>
    <dgm:cxn modelId="{51E63A38-E24D-4543-9750-B40AAE1418A4}" type="presOf" srcId="{E5EEA733-4ECE-4629-88B1-9974DA6ABFF8}" destId="{E9811FC4-FFB9-402B-B4DF-CF63673FE0B4}" srcOrd="0" destOrd="0" presId="urn:microsoft.com/office/officeart/2005/8/layout/process1"/>
    <dgm:cxn modelId="{A40F135C-14FE-4C41-8FE4-25760B3F220A}" type="presOf" srcId="{1FEE483A-43A2-4D56-B857-C0672751F4A0}" destId="{D470F144-D849-4A1F-8073-EA5A990F18CA}" srcOrd="0" destOrd="2" presId="urn:microsoft.com/office/officeart/2005/8/layout/process1"/>
    <dgm:cxn modelId="{4992B944-2D90-49FE-AFE6-D6C9BC8360EB}" srcId="{25CDABC2-55CB-41E0-B4DF-70B3195D84D3}" destId="{1FEE483A-43A2-4D56-B857-C0672751F4A0}" srcOrd="1" destOrd="0" parTransId="{A597A975-972B-484D-853D-EE076DDDCC2C}" sibTransId="{7A5FAA59-33BC-40FF-B7B5-4A670261DB0F}"/>
    <dgm:cxn modelId="{6D9D7875-C8E8-4E75-870C-3090CB15C683}" type="presOf" srcId="{20D02DD2-D102-45FB-9EFD-41338F9A3BD9}" destId="{CEE35536-427C-41DE-BD43-74BBA3640BC6}" srcOrd="0" destOrd="1" presId="urn:microsoft.com/office/officeart/2005/8/layout/process1"/>
    <dgm:cxn modelId="{5E9FA277-CFEC-4857-91D3-BD938055E48D}" srcId="{25CDABC2-55CB-41E0-B4DF-70B3195D84D3}" destId="{7DB0DD12-8B82-4113-BE0E-4C2E4F570422}" srcOrd="0" destOrd="0" parTransId="{CDD968D2-AB3D-4B64-AEFD-7410D6D291BA}" sibTransId="{37F23C0B-B8D8-4C42-A49B-EFF35D5D5061}"/>
    <dgm:cxn modelId="{5898937E-303E-4E6D-BFA5-F8938AD063A0}" srcId="{1491E3BC-CAFC-4567-B1D3-C7363DAAF61B}" destId="{D4F1383A-1C96-42E1-A133-A9F94884A913}" srcOrd="1" destOrd="0" parTransId="{BC32E7E6-1582-4C9D-99B3-9CCF8150312F}" sibTransId="{E61CF5B6-91A3-471C-A6B5-7F0FE571121B}"/>
    <dgm:cxn modelId="{E7B3BCA1-3C50-4C86-B072-6050272BB8A8}" type="presOf" srcId="{E5EEA733-4ECE-4629-88B1-9974DA6ABFF8}" destId="{7EFB0DA8-197E-406E-803D-9F2A50E6B3A0}" srcOrd="1" destOrd="0" presId="urn:microsoft.com/office/officeart/2005/8/layout/process1"/>
    <dgm:cxn modelId="{0E3B68A5-715A-45D2-8BA0-EB47A29107EC}" srcId="{1491E3BC-CAFC-4567-B1D3-C7363DAAF61B}" destId="{F469614A-FBA5-4079-805E-5F80FA7DBC2E}" srcOrd="0" destOrd="0" parTransId="{523100D0-A499-436A-9BC3-58841494F1A5}" sibTransId="{3667C8E2-3FEA-42AD-892B-7B1F0890FDE6}"/>
    <dgm:cxn modelId="{CBF08FAC-7BB6-4C99-BE57-471052DD2835}" srcId="{4B58D010-D826-4604-B726-8643F334DCCD}" destId="{25CDABC2-55CB-41E0-B4DF-70B3195D84D3}" srcOrd="2" destOrd="0" parTransId="{02CB429E-01C7-4904-911B-BD04D6D56955}" sibTransId="{AA4B4CBE-844C-4B7E-923B-EABDCA6D04BB}"/>
    <dgm:cxn modelId="{17BE22AE-B9CA-4FE1-92B1-436B11E621F5}" type="presOf" srcId="{F14470A8-54A5-4113-B8DB-7F828D80BB08}" destId="{CEE35536-427C-41DE-BD43-74BBA3640BC6}" srcOrd="0" destOrd="0" presId="urn:microsoft.com/office/officeart/2005/8/layout/process1"/>
    <dgm:cxn modelId="{2F2BA4BA-0CB0-4360-B952-049784E55887}" srcId="{4B58D010-D826-4604-B726-8643F334DCCD}" destId="{F14470A8-54A5-4113-B8DB-7F828D80BB08}" srcOrd="0" destOrd="0" parTransId="{85E3882D-E8A0-42F2-B354-F508244461DC}" sibTransId="{E5EEA733-4ECE-4629-88B1-9974DA6ABFF8}"/>
    <dgm:cxn modelId="{07FC4FBF-1F58-4C17-A881-BC599303262F}" type="presOf" srcId="{F469614A-FBA5-4079-805E-5F80FA7DBC2E}" destId="{0EDC2317-B7C8-4F88-9574-49DFF52AFC8D}" srcOrd="0" destOrd="1" presId="urn:microsoft.com/office/officeart/2005/8/layout/process1"/>
    <dgm:cxn modelId="{BA34E3BF-7E26-476F-BEB8-C00E1893DBB4}" type="presOf" srcId="{D4F1383A-1C96-42E1-A133-A9F94884A913}" destId="{0EDC2317-B7C8-4F88-9574-49DFF52AFC8D}" srcOrd="0" destOrd="2" presId="urn:microsoft.com/office/officeart/2005/8/layout/process1"/>
    <dgm:cxn modelId="{56EC93C1-C328-40A3-B859-BD9F4AA12FD1}" srcId="{4B58D010-D826-4604-B726-8643F334DCCD}" destId="{1491E3BC-CAFC-4567-B1D3-C7363DAAF61B}" srcOrd="1" destOrd="0" parTransId="{C054DF99-C4E1-4435-B712-E8FCA3E00356}" sibTransId="{F0265A37-AD06-4302-A19B-81BEB9814F2B}"/>
    <dgm:cxn modelId="{FDC474D2-544C-4AD4-A6AF-BD7D0834014B}" srcId="{1491E3BC-CAFC-4567-B1D3-C7363DAAF61B}" destId="{3A43BD03-5FCB-442F-AC5A-B8AE52349E55}" srcOrd="2" destOrd="0" parTransId="{829BE0A8-73BB-4A35-8B04-3F1AF1A3C9A8}" sibTransId="{07828383-722E-4815-86C1-32EFD135F168}"/>
    <dgm:cxn modelId="{2C1DBBE5-0A7E-45E2-A499-960197E8D4AA}" type="presOf" srcId="{F0265A37-AD06-4302-A19B-81BEB9814F2B}" destId="{AD57FCE3-9207-4017-BD9E-555811CA5338}" srcOrd="1" destOrd="0" presId="urn:microsoft.com/office/officeart/2005/8/layout/process1"/>
    <dgm:cxn modelId="{ECD36FE6-3E55-4DBA-8410-9B3189D2B908}" srcId="{F14470A8-54A5-4113-B8DB-7F828D80BB08}" destId="{20D02DD2-D102-45FB-9EFD-41338F9A3BD9}" srcOrd="0" destOrd="0" parTransId="{939F09BE-5574-48EE-80FC-CD4755E8FF5C}" sibTransId="{192CD347-A537-4CF7-A61D-EFA087A37F14}"/>
    <dgm:cxn modelId="{6EEF8EEA-AF73-4163-A69D-1A8C33B2D5D6}" type="presOf" srcId="{1491E3BC-CAFC-4567-B1D3-C7363DAAF61B}" destId="{0EDC2317-B7C8-4F88-9574-49DFF52AFC8D}" srcOrd="0" destOrd="0" presId="urn:microsoft.com/office/officeart/2005/8/layout/process1"/>
    <dgm:cxn modelId="{46D64673-6484-4F47-99A5-A4C82329A3B0}" type="presParOf" srcId="{7FFBD8C9-8DB7-47CA-9028-05AE7E276C8C}" destId="{CEE35536-427C-41DE-BD43-74BBA3640BC6}" srcOrd="0" destOrd="0" presId="urn:microsoft.com/office/officeart/2005/8/layout/process1"/>
    <dgm:cxn modelId="{61459A88-B26E-4CAD-BB84-2ACF77136307}" type="presParOf" srcId="{7FFBD8C9-8DB7-47CA-9028-05AE7E276C8C}" destId="{E9811FC4-FFB9-402B-B4DF-CF63673FE0B4}" srcOrd="1" destOrd="0" presId="urn:microsoft.com/office/officeart/2005/8/layout/process1"/>
    <dgm:cxn modelId="{DE442BD6-62CA-4FCE-85CA-0AD7293E10FA}" type="presParOf" srcId="{E9811FC4-FFB9-402B-B4DF-CF63673FE0B4}" destId="{7EFB0DA8-197E-406E-803D-9F2A50E6B3A0}" srcOrd="0" destOrd="0" presId="urn:microsoft.com/office/officeart/2005/8/layout/process1"/>
    <dgm:cxn modelId="{32DF290F-02D1-4776-AD41-10817498FC14}" type="presParOf" srcId="{7FFBD8C9-8DB7-47CA-9028-05AE7E276C8C}" destId="{0EDC2317-B7C8-4F88-9574-49DFF52AFC8D}" srcOrd="2" destOrd="0" presId="urn:microsoft.com/office/officeart/2005/8/layout/process1"/>
    <dgm:cxn modelId="{536FA198-DFEF-4A2D-A4DA-365F26FE74B9}" type="presParOf" srcId="{7FFBD8C9-8DB7-47CA-9028-05AE7E276C8C}" destId="{813ADAA6-FBE5-4820-83DB-32CC8452B3B5}" srcOrd="3" destOrd="0" presId="urn:microsoft.com/office/officeart/2005/8/layout/process1"/>
    <dgm:cxn modelId="{86E8744A-B689-45F6-BB0F-61353BAB3827}" type="presParOf" srcId="{813ADAA6-FBE5-4820-83DB-32CC8452B3B5}" destId="{AD57FCE3-9207-4017-BD9E-555811CA5338}" srcOrd="0" destOrd="0" presId="urn:microsoft.com/office/officeart/2005/8/layout/process1"/>
    <dgm:cxn modelId="{8472184A-E2F4-4A51-A4BF-D48F26A2ACC1}" type="presParOf" srcId="{7FFBD8C9-8DB7-47CA-9028-05AE7E276C8C}" destId="{D470F144-D849-4A1F-8073-EA5A990F18C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A9A404-E60D-42A6-8126-320E2AB8A6CB}">
      <dsp:nvSpPr>
        <dsp:cNvPr id="0" name=""/>
        <dsp:cNvSpPr/>
      </dsp:nvSpPr>
      <dsp:spPr>
        <a:xfrm>
          <a:off x="948269" y="2299"/>
          <a:ext cx="5325665" cy="5325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89" tIns="82550" rIns="293089" bIns="825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1pt</a:t>
          </a:r>
        </a:p>
      </dsp:txBody>
      <dsp:txXfrm>
        <a:off x="1728195" y="782225"/>
        <a:ext cx="3765813" cy="3765813"/>
      </dsp:txXfrm>
    </dsp:sp>
    <dsp:sp modelId="{58F65A8D-32D3-46F5-9850-EB3F484E7D4E}">
      <dsp:nvSpPr>
        <dsp:cNvPr id="0" name=""/>
        <dsp:cNvSpPr/>
      </dsp:nvSpPr>
      <dsp:spPr>
        <a:xfrm>
          <a:off x="3089889" y="81385"/>
          <a:ext cx="5325665" cy="532566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93089" tIns="82550" rIns="293089" bIns="8255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2pt</a:t>
          </a:r>
        </a:p>
      </dsp:txBody>
      <dsp:txXfrm>
        <a:off x="3869815" y="861311"/>
        <a:ext cx="3765813" cy="37658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E35536-427C-41DE-BD43-74BBA3640BC6}">
      <dsp:nvSpPr>
        <dsp:cNvPr id="0" name=""/>
        <dsp:cNvSpPr/>
      </dsp:nvSpPr>
      <dsp:spPr>
        <a:xfrm>
          <a:off x="8438" y="952530"/>
          <a:ext cx="2522190" cy="275470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2"/>
              </a:solidFill>
            </a:rPr>
            <a:t>Plan &amp; Practice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Practice 2 pt. perspective cubes</a:t>
          </a:r>
        </a:p>
      </dsp:txBody>
      <dsp:txXfrm>
        <a:off x="82310" y="1026402"/>
        <a:ext cx="2374446" cy="2606960"/>
      </dsp:txXfrm>
    </dsp:sp>
    <dsp:sp modelId="{E9811FC4-FFB9-402B-B4DF-CF63673FE0B4}">
      <dsp:nvSpPr>
        <dsp:cNvPr id="0" name=""/>
        <dsp:cNvSpPr/>
      </dsp:nvSpPr>
      <dsp:spPr>
        <a:xfrm>
          <a:off x="2782847" y="2017131"/>
          <a:ext cx="534704" cy="62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782847" y="2142232"/>
        <a:ext cx="374293" cy="375301"/>
      </dsp:txXfrm>
    </dsp:sp>
    <dsp:sp modelId="{0EDC2317-B7C8-4F88-9574-49DFF52AFC8D}">
      <dsp:nvSpPr>
        <dsp:cNvPr id="0" name=""/>
        <dsp:cNvSpPr/>
      </dsp:nvSpPr>
      <dsp:spPr>
        <a:xfrm>
          <a:off x="3539504" y="952530"/>
          <a:ext cx="2522190" cy="2754704"/>
        </a:xfrm>
        <a:prstGeom prst="roundRect">
          <a:avLst>
            <a:gd name="adj" fmla="val 10000"/>
          </a:avLst>
        </a:prstGeom>
        <a:solidFill>
          <a:schemeClr val="accent5">
            <a:hueOff val="1244632"/>
            <a:satOff val="-4409"/>
            <a:lumOff val="-598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2"/>
              </a:solidFill>
            </a:rPr>
            <a:t>Create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Draw 2 a cityscape in 2 pt. perspective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Add at least 5 buildings with windows &amp; doors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Add details, value, &amp; color</a:t>
          </a:r>
        </a:p>
      </dsp:txBody>
      <dsp:txXfrm>
        <a:off x="3613376" y="1026402"/>
        <a:ext cx="2374446" cy="2606960"/>
      </dsp:txXfrm>
    </dsp:sp>
    <dsp:sp modelId="{813ADAA6-FBE5-4820-83DB-32CC8452B3B5}">
      <dsp:nvSpPr>
        <dsp:cNvPr id="0" name=""/>
        <dsp:cNvSpPr/>
      </dsp:nvSpPr>
      <dsp:spPr>
        <a:xfrm rot="21561501">
          <a:off x="6316005" y="1997140"/>
          <a:ext cx="539208" cy="6255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6316010" y="2123147"/>
        <a:ext cx="377446" cy="375301"/>
      </dsp:txXfrm>
    </dsp:sp>
    <dsp:sp modelId="{D470F144-D849-4A1F-8073-EA5A990F18CA}">
      <dsp:nvSpPr>
        <dsp:cNvPr id="0" name=""/>
        <dsp:cNvSpPr/>
      </dsp:nvSpPr>
      <dsp:spPr>
        <a:xfrm>
          <a:off x="7079005" y="912890"/>
          <a:ext cx="2522190" cy="2754704"/>
        </a:xfrm>
        <a:prstGeom prst="roundRect">
          <a:avLst>
            <a:gd name="adj" fmla="val 10000"/>
          </a:avLst>
        </a:prstGeom>
        <a:solidFill>
          <a:schemeClr val="accent5">
            <a:hueOff val="2489263"/>
            <a:satOff val="-8818"/>
            <a:lumOff val="-11961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u="sng" kern="1200" dirty="0">
              <a:solidFill>
                <a:schemeClr val="tx2"/>
              </a:solidFill>
            </a:rPr>
            <a:t>Present &amp; Reflect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Artist’s statement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City gallery walk (art critique of cityscapes)</a:t>
          </a:r>
        </a:p>
      </dsp:txBody>
      <dsp:txXfrm>
        <a:off x="7152877" y="986762"/>
        <a:ext cx="2374446" cy="2606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microsoft.com/office/2007/relationships/hdphoto" Target="../media/hdphoto1.wdp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Rhythm of the City</a:t>
            </a:r>
            <a:br>
              <a:rPr lang="en-US" dirty="0"/>
            </a:br>
            <a:r>
              <a:rPr lang="en-US" sz="2800" i="1" dirty="0"/>
              <a:t>2 Point Perspective Cityscape</a:t>
            </a:r>
            <a:endParaRPr lang="en-US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Art II </a:t>
            </a:r>
            <a:r>
              <a:rPr lang="en-US"/>
              <a:t>- Senick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143" y="4224016"/>
            <a:ext cx="3434178" cy="2495503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571314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Verticals and Horizontals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Front side: </a:t>
            </a:r>
          </a:p>
          <a:p>
            <a:pPr lvl="1"/>
            <a:r>
              <a:rPr lang="en-US" dirty="0"/>
              <a:t>All vertical lines will remain vertical</a:t>
            </a:r>
          </a:p>
          <a:p>
            <a:pPr lvl="2"/>
            <a:r>
              <a:rPr lang="en-US" dirty="0"/>
              <a:t>How can you ensure you are creating a vertical line? Line up the edge of your ruler with the edge of your page</a:t>
            </a:r>
          </a:p>
          <a:p>
            <a:pPr lvl="1"/>
            <a:r>
              <a:rPr lang="en-US" dirty="0"/>
              <a:t>All horizontal lines will remain horizontal</a:t>
            </a:r>
          </a:p>
          <a:p>
            <a:pPr lvl="2"/>
            <a:r>
              <a:rPr lang="en-US" dirty="0"/>
              <a:t>Ensure you are creating a horizontal line by measuring and marking down the page the same amount, then connecting the 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Perspective Side</a:t>
            </a:r>
          </a:p>
          <a:p>
            <a:pPr lvl="1"/>
            <a:r>
              <a:rPr lang="en-US" dirty="0"/>
              <a:t>All vertical lines will remain vertical</a:t>
            </a:r>
          </a:p>
          <a:p>
            <a:pPr lvl="2"/>
            <a:r>
              <a:rPr lang="en-US" dirty="0"/>
              <a:t>Use the same method to ensure your vertical lines are straight</a:t>
            </a:r>
          </a:p>
          <a:p>
            <a:pPr lvl="2"/>
            <a:r>
              <a:rPr lang="en-US" dirty="0"/>
              <a:t>If your lines are not vertical, your building will appear tilted</a:t>
            </a:r>
          </a:p>
          <a:p>
            <a:pPr lvl="1"/>
            <a:r>
              <a:rPr lang="en-US" dirty="0"/>
              <a:t>All horizontal lines will become orthogonal lines and will appear to tilt back to the vanishing point. </a:t>
            </a:r>
          </a:p>
          <a:p>
            <a:pPr lvl="2"/>
            <a:r>
              <a:rPr lang="en-US" dirty="0"/>
              <a:t>All horizontal lines MUST go to the vanishing point!</a:t>
            </a:r>
          </a:p>
        </p:txBody>
      </p:sp>
    </p:spTree>
    <p:extLst>
      <p:ext uri="{BB962C8B-B14F-4D97-AF65-F5344CB8AC3E}">
        <p14:creationId xmlns:p14="http://schemas.microsoft.com/office/powerpoint/2010/main" val="20672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 Point Perspective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Clock Tower</a:t>
            </a:r>
          </a:p>
          <a:p>
            <a:pPr lvl="1"/>
            <a:r>
              <a:rPr lang="en-US" dirty="0"/>
              <a:t>You will be creating a clock tower to demonstrate your knowledge of one point perspective</a:t>
            </a:r>
          </a:p>
          <a:p>
            <a:pPr lvl="1"/>
            <a:r>
              <a:rPr lang="en-US" dirty="0"/>
              <a:t>We will work on the perspective side together, so don’t rush</a:t>
            </a:r>
          </a:p>
          <a:p>
            <a:pPr lvl="1"/>
            <a:r>
              <a:rPr lang="en-US" dirty="0"/>
              <a:t>Sketch 2 ideas for your clock tower in your sketchbooks.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Due at the end of class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Requirements:</a:t>
            </a:r>
          </a:p>
          <a:p>
            <a:pPr lvl="1"/>
            <a:r>
              <a:rPr lang="en-US" dirty="0"/>
              <a:t>Your clock tower MUST contain AT LEAST the following items: </a:t>
            </a:r>
          </a:p>
          <a:p>
            <a:pPr lvl="2"/>
            <a:r>
              <a:rPr lang="en-US" dirty="0"/>
              <a:t>Door/Doorframe</a:t>
            </a:r>
          </a:p>
          <a:p>
            <a:pPr lvl="2"/>
            <a:r>
              <a:rPr lang="en-US" dirty="0"/>
              <a:t>Windows/Window frames</a:t>
            </a:r>
          </a:p>
          <a:p>
            <a:pPr lvl="2"/>
            <a:r>
              <a:rPr lang="en-US" dirty="0"/>
              <a:t>Clock (Digital or analog)</a:t>
            </a:r>
          </a:p>
          <a:p>
            <a:pPr lvl="2"/>
            <a:r>
              <a:rPr lang="en-US" dirty="0"/>
              <a:t>A roof or dome</a:t>
            </a:r>
          </a:p>
          <a:p>
            <a:pPr lvl="2"/>
            <a:r>
              <a:rPr lang="en-US" dirty="0"/>
              <a:t>Details</a:t>
            </a:r>
          </a:p>
          <a:p>
            <a:pPr lvl="3"/>
            <a:r>
              <a:rPr lang="en-US" dirty="0"/>
              <a:t>Make it interesting; add bricks or stairs</a:t>
            </a:r>
          </a:p>
        </p:txBody>
      </p:sp>
    </p:spTree>
    <p:extLst>
      <p:ext uri="{BB962C8B-B14F-4D97-AF65-F5344CB8AC3E}">
        <p14:creationId xmlns:p14="http://schemas.microsoft.com/office/powerpoint/2010/main" val="3237758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D79C3282-E720-4BB2-B0BD-7D9DA77ADC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D32174-6B53-421A-8121-B1CCCD54CF8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B9E4747-296F-41D3-8C62-E073DA54039C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88" y="0"/>
            <a:ext cx="12188825" cy="6858000"/>
            <a:chOff x="1588" y="0"/>
            <a:chExt cx="12188825" cy="6858000"/>
          </a:xfrm>
        </p:grpSpPr>
        <p:sp useBgFill="1">
          <p:nvSpPr>
            <p:cNvPr id="38" name="Rectangle 37">
              <a:extLst>
                <a:ext uri="{FF2B5EF4-FFF2-40B4-BE49-F238E27FC236}">
                  <a16:creationId xmlns:a16="http://schemas.microsoft.com/office/drawing/2014/main" id="{9CFB7FF4-0235-4F01-940C-A78BA2816A5D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88" y="0"/>
              <a:ext cx="12188825" cy="6858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6E2E3CC-E622-4C3A-A64B-07EE14FDEC7E}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8" y="893"/>
              <a:ext cx="12188825" cy="6856214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1ADBD22-9A1B-4D53-B453-ABD614D5F8F7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92391" y="2400639"/>
            <a:ext cx="402336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1192225" y="2576474"/>
            <a:ext cx="2530689" cy="33742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7422018" y="864025"/>
            <a:ext cx="3381449" cy="253608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3915834" y="2555146"/>
            <a:ext cx="3198638" cy="3358151"/>
          </a:xfrm>
          <a:prstGeom prst="rect">
            <a:avLst/>
          </a:prstGeom>
        </p:spPr>
      </p:pic>
      <p:pic>
        <p:nvPicPr>
          <p:cNvPr id="28" name="Content Placeholder 6"/>
          <p:cNvPicPr>
            <a:picLocks noChangeAspect="1"/>
          </p:cNvPicPr>
          <p:nvPr/>
        </p:nvPicPr>
        <p:blipFill rotWithShape="1">
          <a:blip r:embed="rId7"/>
          <a:srcRect/>
          <a:stretch/>
        </p:blipFill>
        <p:spPr>
          <a:xfrm>
            <a:off x="7422018" y="3612682"/>
            <a:ext cx="3381449" cy="25360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564" y="982132"/>
            <a:ext cx="4667015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536811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Point Perspective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3D drawing method where all of the orthogonal lines recede into one of two vanishing points along the horizon line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560320"/>
            <a:ext cx="3476625" cy="381000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656913" y="250256"/>
            <a:ext cx="3298464" cy="3739013"/>
          </a:xfrm>
        </p:spPr>
      </p:pic>
    </p:spTree>
    <p:extLst>
      <p:ext uri="{BB962C8B-B14F-4D97-AF65-F5344CB8AC3E}">
        <p14:creationId xmlns:p14="http://schemas.microsoft.com/office/powerpoint/2010/main" val="1960941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4969513"/>
              </p:ext>
            </p:extLst>
          </p:nvPr>
        </p:nvGraphicFramePr>
        <p:xfrm>
          <a:off x="1295400" y="457201"/>
          <a:ext cx="9601200" cy="5418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2212789" y="2472398"/>
            <a:ext cx="7537880" cy="33101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3032635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Creative Process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8428492"/>
              </p:ext>
            </p:extLst>
          </p:nvPr>
        </p:nvGraphicFramePr>
        <p:xfrm>
          <a:off x="1295402" y="1871663"/>
          <a:ext cx="9601200" cy="46597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194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Point Perspective Cityscape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95401" y="2560320"/>
            <a:ext cx="3733799" cy="26074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962" y="2560320"/>
            <a:ext cx="3733931" cy="260955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7490" y="4492329"/>
            <a:ext cx="3199537" cy="23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0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 of 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Before you begin figure out the placement of your horizon line</a:t>
            </a:r>
          </a:p>
          <a:p>
            <a:pPr lvl="1"/>
            <a:r>
              <a:rPr lang="en-US" dirty="0"/>
              <a:t>Move your horizon line down on the plane to show more sky &amp; create a lower point of view (looking up)</a:t>
            </a:r>
          </a:p>
          <a:p>
            <a:pPr lvl="1"/>
            <a:r>
              <a:rPr lang="en-US" dirty="0"/>
              <a:t>Move your horizon line up on the plane to show more ground &amp; create a higher point of view (looking down)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8548" y="3171374"/>
            <a:ext cx="4718050" cy="310263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1072" y="556862"/>
            <a:ext cx="2715526" cy="250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595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Drawing in 2 Point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7696" y="2560320"/>
            <a:ext cx="4718304" cy="3310128"/>
          </a:xfrm>
        </p:spPr>
        <p:txBody>
          <a:bodyPr/>
          <a:lstStyle/>
          <a:p>
            <a:r>
              <a:rPr lang="en-US" dirty="0"/>
              <a:t>Begin by drawing a horizon line all the way across your paper </a:t>
            </a:r>
          </a:p>
          <a:p>
            <a:r>
              <a:rPr lang="en-US" dirty="0"/>
              <a:t>Draw 2 vanishing points near the edges of the paper on the horizon line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/>
          <a:srcRect b="76583"/>
          <a:stretch/>
        </p:blipFill>
        <p:spPr>
          <a:xfrm>
            <a:off x="6181344" y="2560320"/>
            <a:ext cx="4749480" cy="17830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29136" y="2680191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Horizon 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704992" y="3443715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Vanishing Point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6292" y="398423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 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867898" y="396941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VP 2</a:t>
            </a:r>
          </a:p>
        </p:txBody>
      </p:sp>
    </p:spTree>
    <p:extLst>
      <p:ext uri="{BB962C8B-B14F-4D97-AF65-F5344CB8AC3E}">
        <p14:creationId xmlns:p14="http://schemas.microsoft.com/office/powerpoint/2010/main" val="23409086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8448" y="982131"/>
            <a:ext cx="9601196" cy="1303867"/>
          </a:xfrm>
        </p:spPr>
        <p:txBody>
          <a:bodyPr/>
          <a:lstStyle/>
          <a:p>
            <a:r>
              <a:rPr lang="en-US" dirty="0"/>
              <a:t>Center 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Draw your center line</a:t>
            </a:r>
          </a:p>
          <a:p>
            <a:pPr marL="0" indent="0">
              <a:buNone/>
            </a:pPr>
            <a:r>
              <a:rPr lang="en-US" dirty="0"/>
              <a:t> (where your corner will be)</a:t>
            </a:r>
          </a:p>
          <a:p>
            <a:pPr lvl="1"/>
            <a:r>
              <a:rPr lang="en-US" dirty="0"/>
              <a:t>All of your horizontal / orthogonal lines on the left of this point will recede to the left vanishing point &amp; vice versa for the right </a:t>
            </a:r>
          </a:p>
          <a:p>
            <a:pPr lvl="1"/>
            <a:r>
              <a:rPr lang="en-US" dirty="0"/>
              <a:t>Doesn’t necessarily need to be in the center of your drawing, but will be a focal point &amp; a  point of reference </a:t>
            </a:r>
          </a:p>
          <a:p>
            <a:r>
              <a:rPr lang="en-US" dirty="0"/>
              <a:t>Determine where / how large your street &amp; sidewalk will be &amp; where your buildings will begin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23220" b="39834"/>
          <a:stretch/>
        </p:blipFill>
        <p:spPr>
          <a:xfrm>
            <a:off x="6330327" y="3369945"/>
            <a:ext cx="4482665" cy="2655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176" y="1438572"/>
            <a:ext cx="3212042" cy="169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11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/>
              <a:t>SWBAT / I CAN…</a:t>
            </a:r>
          </a:p>
          <a:p>
            <a:r>
              <a:rPr lang="en-US" dirty="0"/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413921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Building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Begin determining how tall &amp; wide each of your buildings as well as the overall shape</a:t>
            </a:r>
          </a:p>
          <a:p>
            <a:r>
              <a:rPr lang="en-US" dirty="0"/>
              <a:t>Work from the center to the vanishing points</a:t>
            </a:r>
          </a:p>
          <a:p>
            <a:r>
              <a:rPr lang="en-US" dirty="0"/>
              <a:t>Remember all of your vertical lines remain vertical, your horizontal / orthogonal lines now all recede a vanishing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t="59773" b="16251"/>
          <a:stretch/>
        </p:blipFill>
        <p:spPr>
          <a:xfrm>
            <a:off x="6181344" y="2560319"/>
            <a:ext cx="4715254" cy="181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4035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Windows &amp; Doors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Create windows &amp; doors on all of your buildings</a:t>
            </a:r>
          </a:p>
          <a:p>
            <a:r>
              <a:rPr lang="en-US" dirty="0"/>
              <a:t>Remember that orthogonal lines recede to the vanishing point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1725" y="2565451"/>
            <a:ext cx="4718050" cy="33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031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Details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Add any additional details to your cityscape</a:t>
            </a:r>
          </a:p>
          <a:p>
            <a:pPr lvl="1"/>
            <a:r>
              <a:rPr lang="en-US" dirty="0"/>
              <a:t>Trees / Bushes</a:t>
            </a:r>
          </a:p>
          <a:p>
            <a:pPr lvl="1"/>
            <a:r>
              <a:rPr lang="en-US" dirty="0"/>
              <a:t>Lamp Poles / Benches</a:t>
            </a:r>
          </a:p>
          <a:p>
            <a:pPr lvl="1"/>
            <a:r>
              <a:rPr lang="en-US" dirty="0"/>
              <a:t>Cars / People </a:t>
            </a:r>
          </a:p>
          <a:p>
            <a:pPr lvl="1"/>
            <a:r>
              <a:rPr lang="en-US" dirty="0"/>
              <a:t>Etc.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3485" b="9259"/>
          <a:stretch/>
        </p:blipFill>
        <p:spPr>
          <a:xfrm>
            <a:off x="4581145" y="3112653"/>
            <a:ext cx="4715254" cy="3085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4306" r="1129" b="2676"/>
          <a:stretch/>
        </p:blipFill>
        <p:spPr>
          <a:xfrm>
            <a:off x="8149434" y="190773"/>
            <a:ext cx="3785391" cy="29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4443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&amp; Color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66581" y="2551642"/>
            <a:ext cx="3653588" cy="3310128"/>
          </a:xfrm>
        </p:spPr>
        <p:txBody>
          <a:bodyPr/>
          <a:lstStyle/>
          <a:p>
            <a:r>
              <a:rPr lang="en-US" dirty="0"/>
              <a:t>Add value &amp; color to the entire cityscape</a:t>
            </a:r>
          </a:p>
          <a:p>
            <a:pPr lvl="1"/>
            <a:r>
              <a:rPr lang="en-US" dirty="0"/>
              <a:t>Show light/dark areas &amp; shadows</a:t>
            </a:r>
          </a:p>
          <a:p>
            <a:pPr lvl="1"/>
            <a:r>
              <a:rPr lang="en-US" dirty="0"/>
              <a:t>Add color to all areas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20169" y="3654087"/>
            <a:ext cx="3504137" cy="26281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2311" y="530161"/>
            <a:ext cx="3499852" cy="26248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t="6807"/>
          <a:stretch/>
        </p:blipFill>
        <p:spPr>
          <a:xfrm>
            <a:off x="569837" y="557112"/>
            <a:ext cx="3896744" cy="2634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013" y="3457543"/>
            <a:ext cx="3886568" cy="2811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23537" y="4565583"/>
            <a:ext cx="2539676" cy="1703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1274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Cityscape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kind of landscape that features man made structures &amp; the urban environment </a:t>
            </a:r>
          </a:p>
          <a:p>
            <a:pPr lvl="1"/>
            <a:r>
              <a:rPr lang="en-US" dirty="0"/>
              <a:t>Features sky, buildings, &amp; streets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1544" y="2700475"/>
            <a:ext cx="4725054" cy="3169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735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4679" y="2454812"/>
            <a:ext cx="4718304" cy="3310128"/>
          </a:xfrm>
        </p:spPr>
        <p:txBody>
          <a:bodyPr/>
          <a:lstStyle/>
          <a:p>
            <a:r>
              <a:rPr lang="en-US" dirty="0"/>
              <a:t>An element of art referring to the area in, around, or within, objects</a:t>
            </a:r>
          </a:p>
          <a:p>
            <a:pPr lvl="1"/>
            <a:r>
              <a:rPr lang="en-US" dirty="0"/>
              <a:t>Can refer to physical space or positive &amp; negative space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58"/>
          <a:stretch/>
        </p:blipFill>
        <p:spPr>
          <a:xfrm>
            <a:off x="6362391" y="2560638"/>
            <a:ext cx="4356717" cy="33099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08" y="3720240"/>
            <a:ext cx="2677583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0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Rhythm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principle of art that refers to the careful placement of repeated elements to create a visual tempo or beat within a work of art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6785" y="285524"/>
            <a:ext cx="4357985" cy="330993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752" y="3706496"/>
            <a:ext cx="3973700" cy="2609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036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Point of view; the view from which the viewer sees, shows a sense of depth </a:t>
            </a:r>
          </a:p>
          <a:p>
            <a:pPr lvl="1"/>
            <a:r>
              <a:rPr lang="en-US" dirty="0"/>
              <a:t>High (Birds Eye View)</a:t>
            </a:r>
          </a:p>
          <a:p>
            <a:pPr lvl="2"/>
            <a:r>
              <a:rPr lang="en-US" dirty="0"/>
              <a:t>Looks down from above</a:t>
            </a:r>
          </a:p>
          <a:p>
            <a:pPr lvl="2"/>
            <a:r>
              <a:rPr lang="en-US" dirty="0"/>
              <a:t>Ground shows</a:t>
            </a:r>
          </a:p>
          <a:p>
            <a:pPr lvl="2"/>
            <a:r>
              <a:rPr lang="en-US" dirty="0"/>
              <a:t>High horizon line</a:t>
            </a:r>
          </a:p>
          <a:p>
            <a:pPr lvl="1"/>
            <a:r>
              <a:rPr lang="en-US" dirty="0"/>
              <a:t>Low (Worms Eye View)</a:t>
            </a:r>
          </a:p>
          <a:p>
            <a:pPr lvl="2"/>
            <a:r>
              <a:rPr lang="en-US" dirty="0"/>
              <a:t>Looks up from below</a:t>
            </a:r>
          </a:p>
          <a:p>
            <a:pPr lvl="2"/>
            <a:r>
              <a:rPr lang="en-US" dirty="0"/>
              <a:t>Sky shows</a:t>
            </a:r>
          </a:p>
          <a:p>
            <a:pPr lvl="2"/>
            <a:r>
              <a:rPr lang="en-US" dirty="0"/>
              <a:t>Low horizon line</a:t>
            </a:r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8350" y="503160"/>
            <a:ext cx="4140444" cy="27227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0274" y="2929124"/>
            <a:ext cx="3487008" cy="3215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885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Point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3D drawing method where all of the orthogonal lines recede into a single vanishing point along the horizon line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16752" y="2572321"/>
            <a:ext cx="4419600" cy="328612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10155" t="4210" r="9708" b="4328"/>
          <a:stretch/>
        </p:blipFill>
        <p:spPr>
          <a:xfrm>
            <a:off x="9590897" y="240522"/>
            <a:ext cx="2288318" cy="306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7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Creating One Point Perspective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/>
              <a:t>Horizon Line</a:t>
            </a:r>
          </a:p>
          <a:p>
            <a:pPr lvl="1"/>
            <a:r>
              <a:rPr lang="en-US" b="1" dirty="0"/>
              <a:t>The line where the sky appears to touch the ground</a:t>
            </a:r>
          </a:p>
          <a:p>
            <a:pPr lvl="1"/>
            <a:r>
              <a:rPr lang="en-US" dirty="0"/>
              <a:t>Background of the picture plane</a:t>
            </a:r>
          </a:p>
          <a:p>
            <a:pPr lvl="1"/>
            <a:r>
              <a:rPr lang="en-US" dirty="0"/>
              <a:t>Imaginary line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Vanishing Point</a:t>
            </a:r>
          </a:p>
          <a:p>
            <a:pPr lvl="1"/>
            <a:r>
              <a:rPr lang="en-US" b="1" dirty="0"/>
              <a:t>The point on the horizon line where all lines converge together and appear to vanish</a:t>
            </a:r>
          </a:p>
          <a:p>
            <a:pPr lvl="1"/>
            <a:r>
              <a:rPr lang="en-US" dirty="0"/>
              <a:t>They do not actually vanish, this is an illusion artists create to trick the eye into believing there is a 3D space on a 2D surface.</a:t>
            </a:r>
          </a:p>
        </p:txBody>
      </p:sp>
    </p:spTree>
    <p:extLst>
      <p:ext uri="{BB962C8B-B14F-4D97-AF65-F5344CB8AC3E}">
        <p14:creationId xmlns:p14="http://schemas.microsoft.com/office/powerpoint/2010/main" val="974260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Lines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diagonal lines that recede into the vanishing point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 rotWithShape="1">
          <a:blip r:embed="rId2"/>
          <a:srcRect t="23220" b="39834"/>
          <a:stretch/>
        </p:blipFill>
        <p:spPr>
          <a:xfrm>
            <a:off x="6615466" y="2560320"/>
            <a:ext cx="4303562" cy="2549188"/>
          </a:xfrm>
          <a:prstGeom prst="rect">
            <a:avLst/>
          </a:prstGeom>
        </p:spPr>
      </p:pic>
      <p:pic>
        <p:nvPicPr>
          <p:cNvPr id="6" name="Content Placeholder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3856" y="3455470"/>
            <a:ext cx="2497762" cy="275618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5061857" y="4626166"/>
            <a:ext cx="2906486" cy="8493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3565292" y="5050840"/>
            <a:ext cx="1055913" cy="4246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85669" y="5498438"/>
            <a:ext cx="12416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Orthogonal Lines</a:t>
            </a:r>
          </a:p>
        </p:txBody>
      </p:sp>
    </p:spTree>
    <p:extLst>
      <p:ext uri="{BB962C8B-B14F-4D97-AF65-F5344CB8AC3E}">
        <p14:creationId xmlns:p14="http://schemas.microsoft.com/office/powerpoint/2010/main" val="33593026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7920</TotalTime>
  <Words>822</Words>
  <Application>Microsoft Office PowerPoint</Application>
  <PresentationFormat>Widescreen</PresentationFormat>
  <Paragraphs>113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Arial</vt:lpstr>
      <vt:lpstr>Garamond</vt:lpstr>
      <vt:lpstr>Organic</vt:lpstr>
      <vt:lpstr>  Rhythm of the City 2 Point Perspective Cityscape</vt:lpstr>
      <vt:lpstr>Objectives:</vt:lpstr>
      <vt:lpstr>Cityscape</vt:lpstr>
      <vt:lpstr>Space</vt:lpstr>
      <vt:lpstr>Rhythm </vt:lpstr>
      <vt:lpstr>Perspective</vt:lpstr>
      <vt:lpstr>One Point Perspective</vt:lpstr>
      <vt:lpstr>Creating One Point Perspective</vt:lpstr>
      <vt:lpstr>Orthogonal Lines</vt:lpstr>
      <vt:lpstr>Verticals and Horizontals </vt:lpstr>
      <vt:lpstr>1 Point Perspective Project</vt:lpstr>
      <vt:lpstr>Examples</vt:lpstr>
      <vt:lpstr>Two Point Perspective </vt:lpstr>
      <vt:lpstr>PowerPoint Presentation</vt:lpstr>
      <vt:lpstr>Creative Process </vt:lpstr>
      <vt:lpstr>2 Point Perspective Cityscape </vt:lpstr>
      <vt:lpstr>Point of View</vt:lpstr>
      <vt:lpstr>Drawing in 2 Point Perspective</vt:lpstr>
      <vt:lpstr>Center Line</vt:lpstr>
      <vt:lpstr>Building Size</vt:lpstr>
      <vt:lpstr>Windows &amp; Doors</vt:lpstr>
      <vt:lpstr>Details</vt:lpstr>
      <vt:lpstr>Value &amp; Color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Point Perspective Cityscape</dc:title>
  <dc:creator>Milito, Andrea</dc:creator>
  <cp:lastModifiedBy>Senick, Brina</cp:lastModifiedBy>
  <cp:revision>30</cp:revision>
  <dcterms:created xsi:type="dcterms:W3CDTF">2017-12-28T01:21:57Z</dcterms:created>
  <dcterms:modified xsi:type="dcterms:W3CDTF">2018-01-02T16:50:41Z</dcterms:modified>
</cp:coreProperties>
</file>