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9787" y="1999009"/>
            <a:ext cx="8915399" cy="2262781"/>
          </a:xfrm>
        </p:spPr>
        <p:txBody>
          <a:bodyPr/>
          <a:lstStyle/>
          <a:p>
            <a:pPr algn="ctr"/>
            <a:r>
              <a:rPr lang="en-US" i="1" u="sng" dirty="0"/>
              <a:t>The Guerrilla Girls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9788" y="4919358"/>
            <a:ext cx="8915399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Mrs. Senick</a:t>
            </a:r>
          </a:p>
          <a:p>
            <a:pPr algn="ctr"/>
            <a:r>
              <a:rPr lang="en-US" dirty="0"/>
              <a:t>Perspectives in Art</a:t>
            </a:r>
          </a:p>
          <a:p>
            <a:pPr algn="ctr"/>
            <a:r>
              <a:rPr lang="en-US" dirty="0"/>
              <a:t>Art </a:t>
            </a:r>
            <a:r>
              <a:rPr lang="en-US" dirty="0" err="1"/>
              <a:t>HERStory</a:t>
            </a:r>
            <a:endParaRPr lang="en-US" dirty="0"/>
          </a:p>
        </p:txBody>
      </p:sp>
      <p:pic>
        <p:nvPicPr>
          <p:cNvPr id="1028" name="Picture 4" descr="Image result for guerrilla gir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99" y="433326"/>
            <a:ext cx="4297363" cy="29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8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131" y="246041"/>
            <a:ext cx="8911687" cy="1280890"/>
          </a:xfrm>
        </p:spPr>
        <p:txBody>
          <a:bodyPr/>
          <a:lstStyle/>
          <a:p>
            <a:r>
              <a:rPr lang="en-US" u="sng" dirty="0"/>
              <a:t>The Guerrilla Girls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623" y="886486"/>
            <a:ext cx="8757139" cy="446049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Guerrilla Girls</a:t>
            </a:r>
            <a:r>
              <a:rPr lang="en-US" sz="2000" dirty="0">
                <a:solidFill>
                  <a:schemeClr val="tx1"/>
                </a:solidFill>
              </a:rPr>
              <a:t> are an anonymous group of feminist, female artists devoted to fighting sexism and racism within the art world.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group was formed in response to the Museum of Modern’s Art exhibition “An International Survey of Recent Painting &amp; Sculpture”.</a:t>
            </a:r>
          </a:p>
          <a:p>
            <a:pPr lvl="1"/>
            <a:r>
              <a:rPr lang="en-US" dirty="0"/>
              <a:t>In total, the show featured works by 169 artists - only 13 were female.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group formed in NYC in 1985 with the                                             mission of bringing gender and racial                                          inequality in the fine arts into focus within                                                the greater community.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Members are known for the gorilla masks they                                           wear to remain anonymous. The masks                                           conceal their identity because they believe                                          that their identity is not what matters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"...mainly, we wanted the focus to be on the                                                           issues, not on our personalities or our own work."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Their identity is hidden to protect themselves from the backlash of prominent individuals within the art community.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8101" y="104598"/>
            <a:ext cx="4139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https://en.wikipedia.org/wiki/Guerrilla_Girls</a:t>
            </a:r>
          </a:p>
        </p:txBody>
      </p:sp>
      <p:pic>
        <p:nvPicPr>
          <p:cNvPr id="5" name="Picture 2" descr="https://upload.wikimedia.org/wikipedia/commons/thumb/3/35/Guerrilla_Girls%21.jpg/800px-Guerrilla_Girls%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5" y="2842429"/>
            <a:ext cx="2245214" cy="32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3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455" y="178633"/>
            <a:ext cx="8911687" cy="1280890"/>
          </a:xfrm>
        </p:spPr>
        <p:txBody>
          <a:bodyPr/>
          <a:lstStyle/>
          <a:p>
            <a:r>
              <a:rPr lang="en-US" u="sng" dirty="0"/>
              <a:t>Members &amp;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93531"/>
            <a:ext cx="8225326" cy="4917691"/>
          </a:xfrm>
        </p:spPr>
        <p:txBody>
          <a:bodyPr>
            <a:noAutofit/>
          </a:bodyPr>
          <a:lstStyle/>
          <a:p>
            <a:r>
              <a:rPr lang="en-US" sz="2000" dirty="0"/>
              <a:t>Membership in the New York City group is by invitation only based on relationships with current and past members, and one's involvement in the contemporary art world. </a:t>
            </a:r>
          </a:p>
          <a:p>
            <a:r>
              <a:rPr lang="en-US" sz="2000" dirty="0"/>
              <a:t>A mentoring program was formed within the group, pairing a new member with an experienced Guerrilla </a:t>
            </a:r>
          </a:p>
          <a:p>
            <a:pPr lvl="2"/>
            <a:r>
              <a:rPr lang="en-US" sz="1600" dirty="0"/>
              <a:t>"It can only enhance us by having people of power who have been given credit for being a Girl, even if they were never a Girl." Men are not allowed to become Guerrilla Girls, but may support the group by assisting in promotional activities.</a:t>
            </a:r>
          </a:p>
          <a:p>
            <a:r>
              <a:rPr lang="en-US" sz="2000" dirty="0"/>
              <a:t>Guerrilla Girls names are pseudonyms generally based on dead female artists. Members go by names such as Kathe Kollwitz, Alma Thomas, Rosalba </a:t>
            </a:r>
            <a:r>
              <a:rPr lang="en-US" sz="2000" dirty="0" err="1"/>
              <a:t>Carriera</a:t>
            </a:r>
            <a:r>
              <a:rPr lang="en-US" sz="2000" dirty="0"/>
              <a:t>, Frida Kahlo, Julia de Burgos, and Hannah </a:t>
            </a:r>
            <a:r>
              <a:rPr lang="en-US" sz="2000" dirty="0" err="1"/>
              <a:t>H</a:t>
            </a:r>
            <a:r>
              <a:rPr lang="en-US" sz="2000" dirty="0" err="1">
                <a:latin typeface="Century Gothic" panose="020B0502020202020204" pitchFamily="34" charset="0"/>
              </a:rPr>
              <a:t>öche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r>
              <a:rPr lang="en-US" sz="2000" dirty="0"/>
              <a:t> </a:t>
            </a:r>
          </a:p>
          <a:p>
            <a:pPr lvl="1"/>
            <a:r>
              <a:rPr lang="en-US" sz="1800" dirty="0"/>
              <a:t>This also helped to solve the problem of media interviews; the group was often interviewed by phone and would not give names, causing problems and confusion amongst the group and the media.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3270" y="6400800"/>
            <a:ext cx="4139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https://en.wikipedia.org/wiki/Guerrilla_Girls</a:t>
            </a:r>
          </a:p>
        </p:txBody>
      </p:sp>
    </p:spTree>
    <p:extLst>
      <p:ext uri="{BB962C8B-B14F-4D97-AF65-F5344CB8AC3E}">
        <p14:creationId xmlns:p14="http://schemas.microsoft.com/office/powerpoint/2010/main" val="358978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63271"/>
            <a:ext cx="8911687" cy="1280890"/>
          </a:xfrm>
        </p:spPr>
        <p:txBody>
          <a:bodyPr/>
          <a:lstStyle/>
          <a:p>
            <a:r>
              <a:rPr lang="en-US" u="sng" dirty="0"/>
              <a:t>Protest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90246"/>
            <a:ext cx="8207742" cy="57677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Given most attention for their bold protest art</a:t>
            </a:r>
          </a:p>
          <a:p>
            <a:r>
              <a:rPr lang="en-US" dirty="0"/>
              <a:t>Their works, mainly posters, are used to express their ideals, opinions and concerns with regard to a variety of social topics. </a:t>
            </a:r>
          </a:p>
          <a:p>
            <a:r>
              <a:rPr lang="en-US" dirty="0"/>
              <a:t>Posters have always been fact-driven.</a:t>
            </a:r>
          </a:p>
          <a:p>
            <a:r>
              <a:rPr lang="en-US" dirty="0"/>
              <a:t>To be more inclusive and to make their posters more eye-catching, the Guerrilla Girls pair facts with humorous images: "We use facts, humor and outrageous visuals to expose sexism, racism and corruption in politics, art, film and pop culture.“ </a:t>
            </a:r>
          </a:p>
          <a:p>
            <a:r>
              <a:rPr lang="en-US" dirty="0"/>
              <a:t>In the early days, posters were brainstormed, designed and then hung around New York City.  The first posters were mainly black and white fact-sheets, highlighting inequalities between male and female artists with regard to number of exhibitions, gallery representation and pay. </a:t>
            </a:r>
          </a:p>
          <a:p>
            <a:r>
              <a:rPr lang="en-US" dirty="0"/>
              <a:t>The posters also intended to reveal how sexist the art world was in comparison to other industries and to national averages. For example, in 1985 they printed a poster showing that the salary gap between men and women in the art world was starker than the United States' average, proclaiming </a:t>
            </a:r>
            <a:r>
              <a:rPr lang="en-US" i="1" dirty="0"/>
              <a:t>"Women in America earn only 2/3 of what men do. Women artists earn only 1/3 of what men do."</a:t>
            </a:r>
            <a:endParaRPr lang="en-US" dirty="0"/>
          </a:p>
          <a:p>
            <a:r>
              <a:rPr lang="en-US" dirty="0"/>
              <a:t>Early posters also often targeted specific galleries and artists.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3270" y="6400800"/>
            <a:ext cx="4139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https://en.wikipedia.org/wiki/Guerrilla_Girls</a:t>
            </a:r>
          </a:p>
        </p:txBody>
      </p:sp>
    </p:spTree>
    <p:extLst>
      <p:ext uri="{BB962C8B-B14F-4D97-AF65-F5344CB8AC3E}">
        <p14:creationId xmlns:p14="http://schemas.microsoft.com/office/powerpoint/2010/main" val="180996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uerrilla gir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87" y="1043353"/>
            <a:ext cx="8727181" cy="49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7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uerrilla gir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87" y="395654"/>
            <a:ext cx="908685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6091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93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The Guerrilla Girls</vt:lpstr>
      <vt:lpstr>The Guerrilla Girls</vt:lpstr>
      <vt:lpstr>Members &amp; Names</vt:lpstr>
      <vt:lpstr>Protest Art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Guerrilla Girls</dc:title>
  <dc:creator>Kolendowicz, Jennifer</dc:creator>
  <cp:lastModifiedBy>Senick, Brina</cp:lastModifiedBy>
  <cp:revision>9</cp:revision>
  <dcterms:created xsi:type="dcterms:W3CDTF">2016-09-27T20:04:17Z</dcterms:created>
  <dcterms:modified xsi:type="dcterms:W3CDTF">2017-10-02T20:12:53Z</dcterms:modified>
</cp:coreProperties>
</file>