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4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3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3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6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6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0E2383-E483-4008-982D-7FDEEDE2EE4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C048F9-D7E5-46F8-9EC7-AA261A0356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73508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u="sng" dirty="0"/>
              <a:t>How To Build Unit Timelines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69" y="4790022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/>
              <a:t>Mrs. Senick</a:t>
            </a:r>
          </a:p>
          <a:p>
            <a:r>
              <a:rPr lang="en-US" sz="2400" dirty="0"/>
              <a:t>Perspectives in Art</a:t>
            </a:r>
          </a:p>
        </p:txBody>
      </p:sp>
    </p:spTree>
    <p:extLst>
      <p:ext uri="{BB962C8B-B14F-4D97-AF65-F5344CB8AC3E}">
        <p14:creationId xmlns:p14="http://schemas.microsoft.com/office/powerpoint/2010/main" val="117300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70" y="365125"/>
            <a:ext cx="10107930" cy="1325563"/>
          </a:xfrm>
        </p:spPr>
        <p:txBody>
          <a:bodyPr/>
          <a:lstStyle/>
          <a:p>
            <a:r>
              <a:rPr lang="en-US" i="1" u="sng" dirty="0"/>
              <a:t>What is a timeline?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190" y="1825625"/>
            <a:ext cx="9052560" cy="4351338"/>
          </a:xfrm>
        </p:spPr>
        <p:txBody>
          <a:bodyPr/>
          <a:lstStyle/>
          <a:p>
            <a:r>
              <a:rPr lang="en-US" sz="3200" dirty="0"/>
              <a:t>Timeline</a:t>
            </a:r>
            <a:r>
              <a:rPr lang="en-US" sz="2400" dirty="0"/>
              <a:t>*</a:t>
            </a:r>
            <a:r>
              <a:rPr lang="en-US" sz="3200" dirty="0"/>
              <a:t> – </a:t>
            </a:r>
          </a:p>
          <a:p>
            <a:r>
              <a:rPr lang="en-US" sz="3200" dirty="0"/>
              <a:t>N</a:t>
            </a:r>
            <a:r>
              <a:rPr lang="en-US" dirty="0"/>
              <a:t>oun</a:t>
            </a:r>
          </a:p>
          <a:p>
            <a:pPr marL="457200" lvl="1" indent="0">
              <a:buNone/>
            </a:pPr>
            <a:r>
              <a:rPr lang="en-US" sz="2800" dirty="0"/>
              <a:t>       1.  a linear representation of important events in </a:t>
            </a:r>
          </a:p>
          <a:p>
            <a:pPr marL="457200" lvl="1" indent="0">
              <a:buNone/>
            </a:pPr>
            <a:r>
              <a:rPr lang="en-US" sz="2800" dirty="0"/>
              <a:t>            the order in which they occurred. </a:t>
            </a:r>
          </a:p>
          <a:p>
            <a:pPr marL="457200" lvl="1" indent="0">
              <a:buNone/>
            </a:pPr>
            <a:r>
              <a:rPr lang="en-US" sz="2800" dirty="0"/>
              <a:t>	 2.  a schedule; timetable.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r>
              <a:rPr lang="en-US" sz="2800" i="1" dirty="0"/>
              <a:t>Timelines are often ordered by dates, times,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5870" y="6124353"/>
            <a:ext cx="9439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 http://www.dictionary.com/browse/timeline</a:t>
            </a:r>
          </a:p>
        </p:txBody>
      </p:sp>
    </p:spTree>
    <p:extLst>
      <p:ext uri="{BB962C8B-B14F-4D97-AF65-F5344CB8AC3E}">
        <p14:creationId xmlns:p14="http://schemas.microsoft.com/office/powerpoint/2010/main" val="176643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312" y="648918"/>
            <a:ext cx="10184218" cy="1325563"/>
          </a:xfrm>
        </p:spPr>
        <p:txBody>
          <a:bodyPr/>
          <a:lstStyle/>
          <a:p>
            <a:r>
              <a:rPr lang="en-US" i="1" u="sng" dirty="0"/>
              <a:t>Why Make a Timeline in this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270" y="2133970"/>
            <a:ext cx="9104127" cy="4351338"/>
          </a:xfrm>
        </p:spPr>
        <p:txBody>
          <a:bodyPr/>
          <a:lstStyle/>
          <a:p>
            <a:r>
              <a:rPr lang="en-US" dirty="0"/>
              <a:t>Create a visual organizer</a:t>
            </a:r>
          </a:p>
          <a:p>
            <a:r>
              <a:rPr lang="en-US" dirty="0"/>
              <a:t>To see possible relationships between art movements, historical events, etc.</a:t>
            </a:r>
          </a:p>
          <a:p>
            <a:r>
              <a:rPr lang="en-US" dirty="0"/>
              <a:t>To understand sequence of events (cause &amp; effect)</a:t>
            </a:r>
          </a:p>
        </p:txBody>
      </p:sp>
      <p:pic>
        <p:nvPicPr>
          <p:cNvPr id="2050" name="Picture 2" descr="Image result for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2" y="4653472"/>
            <a:ext cx="8997387" cy="16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76" y="266146"/>
            <a:ext cx="10515600" cy="1325563"/>
          </a:xfrm>
        </p:spPr>
        <p:txBody>
          <a:bodyPr/>
          <a:lstStyle/>
          <a:p>
            <a:r>
              <a:rPr lang="en-US" u="sng" dirty="0"/>
              <a:t>Timeline Requirements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359" y="1591708"/>
            <a:ext cx="9208103" cy="5266291"/>
          </a:xfrm>
        </p:spPr>
        <p:txBody>
          <a:bodyPr>
            <a:normAutofit/>
          </a:bodyPr>
          <a:lstStyle/>
          <a:p>
            <a:r>
              <a:rPr lang="en-US" dirty="0"/>
              <a:t>Each unit will have a corresponding timeline</a:t>
            </a:r>
          </a:p>
          <a:p>
            <a:r>
              <a:rPr lang="en-US" dirty="0"/>
              <a:t>Unit name, student name, class period, and teacher’s name should all be visible on the backside of your timeline</a:t>
            </a:r>
          </a:p>
          <a:p>
            <a:r>
              <a:rPr lang="en-US"/>
              <a:t>Requirements </a:t>
            </a:r>
            <a:r>
              <a:rPr lang="en-US" dirty="0"/>
              <a:t>for each entry:</a:t>
            </a:r>
          </a:p>
          <a:p>
            <a:pPr lvl="1"/>
            <a:r>
              <a:rPr lang="en-US" dirty="0"/>
              <a:t>Example of art</a:t>
            </a:r>
          </a:p>
          <a:p>
            <a:pPr lvl="1"/>
            <a:r>
              <a:rPr lang="en-US" dirty="0"/>
              <a:t>Artist’s name  </a:t>
            </a:r>
            <a:r>
              <a:rPr lang="en-US" i="1" dirty="0"/>
              <a:t>(if applicable)</a:t>
            </a:r>
          </a:p>
          <a:p>
            <a:pPr lvl="1"/>
            <a:r>
              <a:rPr lang="en-US" dirty="0"/>
              <a:t>Title of work</a:t>
            </a:r>
          </a:p>
          <a:p>
            <a:pPr lvl="1"/>
            <a:r>
              <a:rPr lang="en-US" dirty="0"/>
              <a:t>Year created</a:t>
            </a:r>
          </a:p>
          <a:p>
            <a:pPr lvl="1"/>
            <a:r>
              <a:rPr lang="en-US" dirty="0"/>
              <a:t>Medium</a:t>
            </a:r>
          </a:p>
          <a:p>
            <a:pPr lvl="1"/>
            <a:r>
              <a:rPr lang="en-US" dirty="0"/>
              <a:t>Dimensions</a:t>
            </a:r>
          </a:p>
          <a:p>
            <a:pPr lvl="1"/>
            <a:r>
              <a:rPr lang="en-US" dirty="0"/>
              <a:t>Where it is now located </a:t>
            </a:r>
            <a:r>
              <a:rPr lang="en-US" i="1" dirty="0"/>
              <a:t>(if applicable)</a:t>
            </a:r>
          </a:p>
          <a:p>
            <a:pPr lvl="1"/>
            <a:r>
              <a:rPr lang="en-US" dirty="0"/>
              <a:t>Art style/period</a:t>
            </a:r>
          </a:p>
        </p:txBody>
      </p:sp>
    </p:spTree>
    <p:extLst>
      <p:ext uri="{BB962C8B-B14F-4D97-AF65-F5344CB8AC3E}">
        <p14:creationId xmlns:p14="http://schemas.microsoft.com/office/powerpoint/2010/main" val="129417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1928" y="355600"/>
            <a:ext cx="10515600" cy="1325563"/>
          </a:xfrm>
        </p:spPr>
        <p:txBody>
          <a:bodyPr/>
          <a:lstStyle/>
          <a:p>
            <a:r>
              <a:rPr lang="en-US" u="sng" dirty="0"/>
              <a:t>Timeline Examples -</a:t>
            </a:r>
          </a:p>
        </p:txBody>
      </p:sp>
      <p:pic>
        <p:nvPicPr>
          <p:cNvPr id="1028" name="Picture 4" descr="http://www.timelinemaker.com/images/sample-chart-slider/company-timeline/company-history-timeline-3d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4" y="1833020"/>
            <a:ext cx="5766498" cy="42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on.org/hswp/archive/images/roofe-apdx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26" y="129133"/>
            <a:ext cx="4191000" cy="27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se.tufts.edu/lgbt/tqhp/timeline_images/timeli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15673"/>
            <a:ext cx="335279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7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214" y="365125"/>
            <a:ext cx="10175174" cy="1325563"/>
          </a:xfrm>
        </p:spPr>
        <p:txBody>
          <a:bodyPr/>
          <a:lstStyle/>
          <a:p>
            <a:r>
              <a:rPr lang="en-US" u="sng" dirty="0"/>
              <a:t>Timeline Design Examples -</a:t>
            </a:r>
          </a:p>
        </p:txBody>
      </p:sp>
      <p:sp>
        <p:nvSpPr>
          <p:cNvPr id="7" name="AutoShape 2" descr="Image result for timeline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-2327877" y="-364746"/>
            <a:ext cx="1969740" cy="3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32" name="Picture 8" descr="Image result for time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938" y="3635586"/>
            <a:ext cx="4754562" cy="20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" name="Picture 10" descr="Image result for timel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08" y="1513793"/>
            <a:ext cx="4166887" cy="2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ime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4" y="1681163"/>
            <a:ext cx="4656074" cy="2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ime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03" y="4068785"/>
            <a:ext cx="29686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32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20282</TotalTime>
  <Words>158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How To Build Unit Timelines</vt:lpstr>
      <vt:lpstr>What is a timeline?</vt:lpstr>
      <vt:lpstr>Why Make a Timeline in this class?</vt:lpstr>
      <vt:lpstr>Timeline Requirements -</vt:lpstr>
      <vt:lpstr>Timeline Examples -</vt:lpstr>
      <vt:lpstr>Timeline Design Examples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Unit Timelines</dc:title>
  <dc:creator>Kolendowicz, Jennifer</dc:creator>
  <cp:lastModifiedBy>Senick, Brina</cp:lastModifiedBy>
  <cp:revision>14</cp:revision>
  <cp:lastPrinted>2016-09-07T17:55:13Z</cp:lastPrinted>
  <dcterms:created xsi:type="dcterms:W3CDTF">2016-08-24T16:50:24Z</dcterms:created>
  <dcterms:modified xsi:type="dcterms:W3CDTF">2017-09-10T22:47:22Z</dcterms:modified>
</cp:coreProperties>
</file>