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53" d="100"/>
          <a:sy n="53" d="100"/>
        </p:scale>
        <p:origin x="86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D441-AC8D-4653-8CAC-D1D37F66B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66828-DC53-4F62-9704-6CE2610EC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04A97-7293-49DB-BF34-3517968D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C0C39-3549-4347-8B76-0F7D7A0A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BA267-1210-4CD0-AB03-CE44447C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DEE0-8D61-41FC-8576-A7223931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416E2-F00A-49E9-B7F5-44A683524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3E43E-02C4-4245-BFCA-8A354B88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E1D02-F386-4C3D-BF0F-0E28BDB8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5F1AF-9DFC-4633-BAF9-BBCFBB6A8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8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F7E15E-CCDE-4101-B5B1-DE214C069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738EF-74A5-43B4-8594-3FFE314AE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CA78F-D87C-4FC0-BA85-27F2F395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E3E3E-A5BE-47BA-9823-5F2F6404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E9F0F-4D2E-4759-9807-89E3AEA1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8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34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4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63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40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0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85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DD6C8-89EA-4967-B72D-1F8DF9E87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C32F-2AA8-4278-8BDC-9345868D1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88F2-8CAC-41FE-801B-E8088636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C91D0-8F9E-4BE2-A2FD-C2D937F7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3D68-6B68-47CF-8262-E837C5DF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43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39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5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4F87-ACA3-40C4-8FF7-3C823805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D5C77-F92C-4D20-A890-A1EEA6F53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4350C-8936-45BD-B999-6F00AB35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3CFA4-0B61-4488-983B-8A298872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175B1-FEB1-40D8-A048-D102A3CB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44ED-DE18-4CEE-9CC2-B5E069BE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1597C-6A49-48B3-A590-567F907E9B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122B92-F1B4-49B1-BBBA-A8C03E4F4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85D-EBE8-45D5-BC76-2E06FE80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5B142-DBB1-4CE6-B123-30BA7576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E436A-8908-428E-91C3-FA0834F1D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9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96A2-FC85-481D-A80E-BE8D073F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F38BD-6C1A-4BAF-84C6-5D5E9840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05DA5D-9136-4ADB-8772-226A88F1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516C9D-9601-4412-B7DE-F25A4E8B6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AE894-A58D-4B03-BA1F-99E2EA0FD2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2DB91-0D66-4105-B3D2-936BC200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EB6B7-980B-4701-AF14-404F5B77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6A98DF-419C-40C4-ABF7-CE208B9E0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0558-32F8-484E-A388-41E6D9A8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A6AC8-B321-4C1B-B247-27DBBF50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8F942-9271-427D-B7F4-08B21B131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012DD-BADB-451A-AA00-D63EF7AC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2FEEF4-C3E5-48C9-B37D-8E99260DF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54906-505E-4268-8502-FA22DA95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8D618-8EE6-4D83-BEF6-EEAEAC24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90E1-DCEF-4E5E-8252-E4B66DBF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7385-C85C-48A7-B27F-F188BB086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926EB-CEC6-44C0-9C4E-F2369D13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12F1B-BE08-435C-A1FD-C555BF94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359E7-7D2B-4796-8C6F-911C990E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E3903-4078-4C65-A1CA-EBDD48BC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D781-D37B-4AA9-A003-5931576C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B98A7A-E2C6-48F9-9334-4FB4551896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38821-5B92-4356-99CB-DE798C03A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75C9C-D460-4778-8FF8-DB741224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FA400-9C72-4AFD-A507-7E7EF46A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4C2EB-2CF4-4E35-B7CB-B5BC6C22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3282BA-37BE-47FC-A6C1-D77150CD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7D383-8481-440D-B5BF-1483CA83F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9F179-16B1-4E01-BE15-DD319D3D8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F1482-56B1-4E5B-8844-540A7A850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F3F95-1AE7-4698-BE7A-BFF43C9FF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1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9ACF77-3D6A-40EC-93DD-64DDB1800A2B}" type="datetimeFigureOut">
              <a:rPr lang="en-US" smtClean="0"/>
              <a:t>9/15/2018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969273-B720-4170-B55A-CD684F55932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0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CCCC-E403-437A-A695-BF61A3362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9CAC4-4E18-4FDC-81A3-5699E08AB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5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8EC5-54DB-4A05-A889-2BBDE647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complete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9D55-5387-4133-BD67-6834E6971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1799770"/>
            <a:ext cx="11393714" cy="4905829"/>
          </a:xfrm>
        </p:spPr>
        <p:txBody>
          <a:bodyPr>
            <a:normAutofit/>
          </a:bodyPr>
          <a:lstStyle/>
          <a:p>
            <a:r>
              <a:rPr lang="en-US" dirty="0"/>
              <a:t>Do the work!</a:t>
            </a:r>
          </a:p>
          <a:p>
            <a:r>
              <a:rPr lang="en-US" dirty="0"/>
              <a:t>Begin with the guided notes</a:t>
            </a:r>
          </a:p>
          <a:p>
            <a:r>
              <a:rPr lang="en-US" dirty="0"/>
              <a:t>Practice with the bow tie</a:t>
            </a:r>
          </a:p>
          <a:p>
            <a:r>
              <a:rPr lang="en-US" dirty="0"/>
              <a:t>Practice at least 25 designs</a:t>
            </a:r>
          </a:p>
          <a:p>
            <a:r>
              <a:rPr lang="en-US" dirty="0"/>
              <a:t>Add some of the designs to the bow tie</a:t>
            </a:r>
          </a:p>
          <a:p>
            <a:r>
              <a:rPr lang="en-US" dirty="0"/>
              <a:t>Draw 4 different animals as sketches and practice sectioning off the animal using the contours of the animal and the design ideas</a:t>
            </a:r>
          </a:p>
          <a:p>
            <a:r>
              <a:rPr lang="en-US" dirty="0"/>
              <a:t>Choose your final image (one of the animals) and do this on final paper</a:t>
            </a:r>
          </a:p>
          <a:p>
            <a:r>
              <a:rPr lang="en-US" dirty="0"/>
              <a:t>Using sharpie ONLY (black and white… NO COLOR, NO PENCIL)</a:t>
            </a:r>
          </a:p>
          <a:p>
            <a:r>
              <a:rPr lang="en-US" dirty="0"/>
              <a:t>Complete the self-reflection rubric and written response for TWO separate summative grades.</a:t>
            </a:r>
          </a:p>
        </p:txBody>
      </p:sp>
    </p:spTree>
    <p:extLst>
      <p:ext uri="{BB962C8B-B14F-4D97-AF65-F5344CB8AC3E}">
        <p14:creationId xmlns:p14="http://schemas.microsoft.com/office/powerpoint/2010/main" val="25766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E9FB-A809-4F18-B3CB-75DB123B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Zentangle</a:t>
            </a:r>
            <a:r>
              <a:rPr lang="en-US" dirty="0"/>
              <a:t> Animals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C8B21-0EBC-4F43-87EC-306523248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Art 1 </a:t>
            </a:r>
          </a:p>
          <a:p>
            <a:r>
              <a:rPr lang="en-US" dirty="0"/>
              <a:t>Mrs. Senick</a:t>
            </a:r>
          </a:p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17872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0557" y="936380"/>
            <a:ext cx="3631224" cy="5038725"/>
          </a:xfrm>
        </p:spPr>
        <p:txBody>
          <a:bodyPr>
            <a:normAutofit/>
          </a:bodyPr>
          <a:lstStyle/>
          <a:p>
            <a:r>
              <a:rPr lang="en-US" dirty="0"/>
              <a:t>Shape can be either geometric or organic</a:t>
            </a:r>
          </a:p>
          <a:p>
            <a:pPr lvl="1"/>
            <a:r>
              <a:rPr lang="en-US" dirty="0"/>
              <a:t>Think back to your portfolio directions</a:t>
            </a:r>
          </a:p>
          <a:p>
            <a:pPr lvl="1"/>
            <a:endParaRPr lang="en-US" dirty="0"/>
          </a:p>
          <a:p>
            <a:r>
              <a:rPr lang="en-US" dirty="0"/>
              <a:t>What is a geometric shape?</a:t>
            </a:r>
          </a:p>
          <a:p>
            <a:endParaRPr lang="en-US" dirty="0"/>
          </a:p>
          <a:p>
            <a:r>
              <a:rPr lang="en-US" dirty="0"/>
              <a:t>What is an organic shape?</a:t>
            </a:r>
          </a:p>
          <a:p>
            <a:endParaRPr lang="en-US" dirty="0"/>
          </a:p>
          <a:p>
            <a:r>
              <a:rPr lang="en-US" dirty="0"/>
              <a:t>How do you know the difference?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493" y="1714500"/>
            <a:ext cx="3214688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7" y="2152650"/>
            <a:ext cx="428625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2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a bow tie on your page</a:t>
            </a:r>
          </a:p>
          <a:p>
            <a:endParaRPr lang="en-US" dirty="0"/>
          </a:p>
          <a:p>
            <a:r>
              <a:rPr lang="en-US" dirty="0"/>
              <a:t>Divide the bow tie into sections (use the contour line to help you do this)</a:t>
            </a:r>
          </a:p>
          <a:p>
            <a:endParaRPr lang="en-US" dirty="0"/>
          </a:p>
          <a:p>
            <a:r>
              <a:rPr lang="en-US" dirty="0"/>
              <a:t>Fill each section of the bow tie with a different design</a:t>
            </a:r>
          </a:p>
          <a:p>
            <a:pPr lvl="1"/>
            <a:r>
              <a:rPr lang="en-US" dirty="0"/>
              <a:t>One line</a:t>
            </a:r>
          </a:p>
          <a:p>
            <a:pPr lvl="1"/>
            <a:r>
              <a:rPr lang="en-US" dirty="0"/>
              <a:t>One geometric shapes</a:t>
            </a:r>
          </a:p>
          <a:p>
            <a:pPr lvl="1"/>
            <a:r>
              <a:rPr lang="en-US" dirty="0"/>
              <a:t>One organic shapes</a:t>
            </a:r>
          </a:p>
          <a:p>
            <a:pPr lvl="1"/>
            <a:r>
              <a:rPr lang="en-US" dirty="0"/>
              <a:t>One pattern</a:t>
            </a:r>
          </a:p>
          <a:p>
            <a:pPr lvl="1"/>
            <a:r>
              <a:rPr lang="en-US" dirty="0"/>
              <a:t>Continue this until the entire bow tie is filled</a:t>
            </a:r>
          </a:p>
        </p:txBody>
      </p:sp>
    </p:spTree>
    <p:extLst>
      <p:ext uri="{BB962C8B-B14F-4D97-AF65-F5344CB8AC3E}">
        <p14:creationId xmlns:p14="http://schemas.microsoft.com/office/powerpoint/2010/main" val="361288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an animal (any animal)</a:t>
            </a:r>
          </a:p>
          <a:p>
            <a:r>
              <a:rPr lang="en-US" dirty="0"/>
              <a:t>Draw the contour line of that animal</a:t>
            </a:r>
          </a:p>
          <a:p>
            <a:r>
              <a:rPr lang="en-US" dirty="0"/>
              <a:t>Divide the animal into smaller spaces (use the curves of the animal to show you where to create your sections)</a:t>
            </a:r>
          </a:p>
          <a:p>
            <a:r>
              <a:rPr lang="en-US" dirty="0"/>
              <a:t>Fill the animal with various lines, shapes, and patterns</a:t>
            </a:r>
          </a:p>
          <a:p>
            <a:r>
              <a:rPr lang="en-US" dirty="0"/>
              <a:t>Continue this process until your animal is completely made up of these designs</a:t>
            </a:r>
          </a:p>
        </p:txBody>
      </p:sp>
    </p:spTree>
    <p:extLst>
      <p:ext uri="{BB962C8B-B14F-4D97-AF65-F5344CB8AC3E}">
        <p14:creationId xmlns:p14="http://schemas.microsoft.com/office/powerpoint/2010/main" val="260519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Zentangle</a:t>
            </a:r>
            <a:r>
              <a:rPr lang="en-US" dirty="0"/>
              <a:t> animal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7327" y="2382838"/>
            <a:ext cx="3002033" cy="402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177" y="429102"/>
            <a:ext cx="4029075" cy="5976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9" y="2306381"/>
            <a:ext cx="2905126" cy="409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7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more successful? Why???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77" y="2324100"/>
            <a:ext cx="4931833" cy="369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16" y="2008631"/>
            <a:ext cx="6344353" cy="410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3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last page to fill each square with some kind of line, shape, or pattern</a:t>
            </a:r>
          </a:p>
          <a:p>
            <a:r>
              <a:rPr lang="en-US" dirty="0"/>
              <a:t>Remember to use line quality, geometric and organic shapes, and patterns</a:t>
            </a:r>
          </a:p>
          <a:p>
            <a:endParaRPr lang="en-US" dirty="0"/>
          </a:p>
          <a:p>
            <a:r>
              <a:rPr lang="en-US" dirty="0"/>
              <a:t>Do not STRESS over the number of squares</a:t>
            </a:r>
          </a:p>
          <a:p>
            <a:pPr lvl="1"/>
            <a:r>
              <a:rPr lang="en-US" dirty="0"/>
              <a:t>Do not copy your neighbor’s designs…</a:t>
            </a:r>
          </a:p>
          <a:p>
            <a:pPr lvl="1"/>
            <a:endParaRPr lang="en-US" dirty="0"/>
          </a:p>
          <a:p>
            <a:r>
              <a:rPr lang="en-US" dirty="0"/>
              <a:t>When your page is filled, raise your hand</a:t>
            </a:r>
          </a:p>
        </p:txBody>
      </p:sp>
    </p:spTree>
    <p:extLst>
      <p:ext uri="{BB962C8B-B14F-4D97-AF65-F5344CB8AC3E}">
        <p14:creationId xmlns:p14="http://schemas.microsoft.com/office/powerpoint/2010/main" val="323603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104" y="792358"/>
            <a:ext cx="3934296" cy="5366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664" y="1884115"/>
            <a:ext cx="3429000" cy="444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52" y="650875"/>
            <a:ext cx="3755572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446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Tw Cen MT Condensed</vt:lpstr>
      <vt:lpstr>Wingdings 3</vt:lpstr>
      <vt:lpstr>Office Theme</vt:lpstr>
      <vt:lpstr>Integral</vt:lpstr>
      <vt:lpstr>PowerPoint Presentation</vt:lpstr>
      <vt:lpstr>Zentangle Animals</vt:lpstr>
      <vt:lpstr>shape</vt:lpstr>
      <vt:lpstr>Practice</vt:lpstr>
      <vt:lpstr>Our task</vt:lpstr>
      <vt:lpstr>Zentangle animal</vt:lpstr>
      <vt:lpstr>Which is more successful? Why???</vt:lpstr>
      <vt:lpstr>Let’s practice designs</vt:lpstr>
      <vt:lpstr>PowerPoint Presentation</vt:lpstr>
      <vt:lpstr>How to complete the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Senick, Brina</dc:creator>
  <cp:lastModifiedBy>Senick, Brina</cp:lastModifiedBy>
  <cp:revision>1</cp:revision>
  <dcterms:created xsi:type="dcterms:W3CDTF">2018-09-15T23:40:09Z</dcterms:created>
  <dcterms:modified xsi:type="dcterms:W3CDTF">2018-09-15T23:40:38Z</dcterms:modified>
</cp:coreProperties>
</file>